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7" autoAdjust="0"/>
    <p:restoredTop sz="94660"/>
  </p:normalViewPr>
  <p:slideViewPr>
    <p:cSldViewPr snapToGrid="0">
      <p:cViewPr>
        <p:scale>
          <a:sx n="51" d="100"/>
          <a:sy n="51" d="100"/>
        </p:scale>
        <p:origin x="4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076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6302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4631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2169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4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921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9426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3028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607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266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3574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E97D-37CD-4874-B389-70EA15E706F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85409-E25C-453B-B6EE-27DF4DBDE84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425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ep 17"/>
          <p:cNvGrpSpPr/>
          <p:nvPr/>
        </p:nvGrpSpPr>
        <p:grpSpPr>
          <a:xfrm>
            <a:off x="2485945" y="772905"/>
            <a:ext cx="1517932" cy="4503048"/>
            <a:chOff x="1666795" y="544305"/>
            <a:chExt cx="1517932" cy="4503048"/>
          </a:xfrm>
        </p:grpSpPr>
        <p:sp>
          <p:nvSpPr>
            <p:cNvPr id="3" name="Afgeronde rechthoek 2"/>
            <p:cNvSpPr/>
            <p:nvPr/>
          </p:nvSpPr>
          <p:spPr>
            <a:xfrm>
              <a:off x="1893659" y="3157353"/>
              <a:ext cx="396000" cy="1692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" name="Afgeronde rechthoek 1"/>
            <p:cNvSpPr/>
            <p:nvPr/>
          </p:nvSpPr>
          <p:spPr>
            <a:xfrm>
              <a:off x="1893659" y="1299831"/>
              <a:ext cx="1064204" cy="2016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" name="Afgeronde rechthoek 4"/>
            <p:cNvSpPr/>
            <p:nvPr/>
          </p:nvSpPr>
          <p:spPr>
            <a:xfrm>
              <a:off x="2561863" y="3157353"/>
              <a:ext cx="396000" cy="1692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" name="Afgeronde rechthoek 6"/>
            <p:cNvSpPr/>
            <p:nvPr/>
          </p:nvSpPr>
          <p:spPr>
            <a:xfrm>
              <a:off x="3004727" y="1505470"/>
              <a:ext cx="180000" cy="1584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8" name="Ovaal 7"/>
            <p:cNvSpPr/>
            <p:nvPr/>
          </p:nvSpPr>
          <p:spPr>
            <a:xfrm>
              <a:off x="1891703" y="4651353"/>
              <a:ext cx="396000" cy="396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9" name="Ovaal 8"/>
            <p:cNvSpPr/>
            <p:nvPr/>
          </p:nvSpPr>
          <p:spPr>
            <a:xfrm>
              <a:off x="2559907" y="4651353"/>
              <a:ext cx="396000" cy="396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4" name="Vrije vorm 13"/>
            <p:cNvSpPr/>
            <p:nvPr/>
          </p:nvSpPr>
          <p:spPr>
            <a:xfrm rot="10800000">
              <a:off x="1666795" y="1121354"/>
              <a:ext cx="1517932" cy="502473"/>
            </a:xfrm>
            <a:custGeom>
              <a:avLst/>
              <a:gdLst>
                <a:gd name="connsiteX0" fmla="*/ 0 w 1607719"/>
                <a:gd name="connsiteY0" fmla="*/ 0 h 356946"/>
                <a:gd name="connsiteX1" fmla="*/ 1607719 w 1607719"/>
                <a:gd name="connsiteY1" fmla="*/ 0 h 356946"/>
                <a:gd name="connsiteX2" fmla="*/ 1607719 w 1607719"/>
                <a:gd name="connsiteY2" fmla="*/ 21662 h 356946"/>
                <a:gd name="connsiteX3" fmla="*/ 1272435 w 1607719"/>
                <a:gd name="connsiteY3" fmla="*/ 356946 h 356946"/>
                <a:gd name="connsiteX4" fmla="*/ 335284 w 1607719"/>
                <a:gd name="connsiteY4" fmla="*/ 356946 h 356946"/>
                <a:gd name="connsiteX5" fmla="*/ 0 w 1607719"/>
                <a:gd name="connsiteY5" fmla="*/ 21662 h 356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719" h="356946">
                  <a:moveTo>
                    <a:pt x="0" y="0"/>
                  </a:moveTo>
                  <a:lnTo>
                    <a:pt x="1607719" y="0"/>
                  </a:lnTo>
                  <a:lnTo>
                    <a:pt x="1607719" y="21662"/>
                  </a:lnTo>
                  <a:cubicBezTo>
                    <a:pt x="1607719" y="206834"/>
                    <a:pt x="1457607" y="356946"/>
                    <a:pt x="1272435" y="356946"/>
                  </a:cubicBezTo>
                  <a:lnTo>
                    <a:pt x="335284" y="356946"/>
                  </a:lnTo>
                  <a:cubicBezTo>
                    <a:pt x="150112" y="356946"/>
                    <a:pt x="0" y="206834"/>
                    <a:pt x="0" y="2166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5" name="Afgeronde rechthoek 14"/>
            <p:cNvSpPr/>
            <p:nvPr/>
          </p:nvSpPr>
          <p:spPr>
            <a:xfrm>
              <a:off x="1666795" y="1461301"/>
              <a:ext cx="180000" cy="1584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Ovaal 16"/>
            <p:cNvSpPr/>
            <p:nvPr/>
          </p:nvSpPr>
          <p:spPr>
            <a:xfrm>
              <a:off x="2037907" y="599046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6" name="Ovaal 15"/>
            <p:cNvSpPr/>
            <p:nvPr/>
          </p:nvSpPr>
          <p:spPr>
            <a:xfrm>
              <a:off x="2037907" y="544305"/>
              <a:ext cx="720000" cy="7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20" name="Afgeronde rechthoek 19"/>
          <p:cNvSpPr/>
          <p:nvPr/>
        </p:nvSpPr>
        <p:spPr>
          <a:xfrm>
            <a:off x="4559842" y="3385953"/>
            <a:ext cx="396000" cy="1692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Afgeronde rechthoek 20"/>
          <p:cNvSpPr/>
          <p:nvPr/>
        </p:nvSpPr>
        <p:spPr>
          <a:xfrm>
            <a:off x="4559842" y="1528431"/>
            <a:ext cx="1064204" cy="2016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Afgeronde rechthoek 21"/>
          <p:cNvSpPr/>
          <p:nvPr/>
        </p:nvSpPr>
        <p:spPr>
          <a:xfrm>
            <a:off x="5228046" y="3385953"/>
            <a:ext cx="396000" cy="1692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Afgeronde rechthoek 22"/>
          <p:cNvSpPr/>
          <p:nvPr/>
        </p:nvSpPr>
        <p:spPr>
          <a:xfrm>
            <a:off x="5670910" y="1734070"/>
            <a:ext cx="180000" cy="1584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Ovaal 23"/>
          <p:cNvSpPr/>
          <p:nvPr/>
        </p:nvSpPr>
        <p:spPr>
          <a:xfrm>
            <a:off x="4557886" y="4879953"/>
            <a:ext cx="396000" cy="39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Ovaal 24"/>
          <p:cNvSpPr/>
          <p:nvPr/>
        </p:nvSpPr>
        <p:spPr>
          <a:xfrm>
            <a:off x="5226090" y="4879953"/>
            <a:ext cx="396000" cy="39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Vrije vorm 25"/>
          <p:cNvSpPr/>
          <p:nvPr/>
        </p:nvSpPr>
        <p:spPr>
          <a:xfrm rot="10800000">
            <a:off x="4332978" y="1349954"/>
            <a:ext cx="1517932" cy="502473"/>
          </a:xfrm>
          <a:custGeom>
            <a:avLst/>
            <a:gdLst>
              <a:gd name="connsiteX0" fmla="*/ 0 w 1607719"/>
              <a:gd name="connsiteY0" fmla="*/ 0 h 356946"/>
              <a:gd name="connsiteX1" fmla="*/ 1607719 w 1607719"/>
              <a:gd name="connsiteY1" fmla="*/ 0 h 356946"/>
              <a:gd name="connsiteX2" fmla="*/ 1607719 w 1607719"/>
              <a:gd name="connsiteY2" fmla="*/ 21662 h 356946"/>
              <a:gd name="connsiteX3" fmla="*/ 1272435 w 1607719"/>
              <a:gd name="connsiteY3" fmla="*/ 356946 h 356946"/>
              <a:gd name="connsiteX4" fmla="*/ 335284 w 1607719"/>
              <a:gd name="connsiteY4" fmla="*/ 356946 h 356946"/>
              <a:gd name="connsiteX5" fmla="*/ 0 w 1607719"/>
              <a:gd name="connsiteY5" fmla="*/ 21662 h 356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7719" h="356946">
                <a:moveTo>
                  <a:pt x="0" y="0"/>
                </a:moveTo>
                <a:lnTo>
                  <a:pt x="1607719" y="0"/>
                </a:lnTo>
                <a:lnTo>
                  <a:pt x="1607719" y="21662"/>
                </a:lnTo>
                <a:cubicBezTo>
                  <a:pt x="1607719" y="206834"/>
                  <a:pt x="1457607" y="356946"/>
                  <a:pt x="1272435" y="356946"/>
                </a:cubicBezTo>
                <a:lnTo>
                  <a:pt x="335284" y="356946"/>
                </a:lnTo>
                <a:cubicBezTo>
                  <a:pt x="150112" y="356946"/>
                  <a:pt x="0" y="206834"/>
                  <a:pt x="0" y="216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Afgeronde rechthoek 26"/>
          <p:cNvSpPr/>
          <p:nvPr/>
        </p:nvSpPr>
        <p:spPr>
          <a:xfrm>
            <a:off x="4332978" y="1689901"/>
            <a:ext cx="180000" cy="1584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Ovaal 27"/>
          <p:cNvSpPr/>
          <p:nvPr/>
        </p:nvSpPr>
        <p:spPr>
          <a:xfrm>
            <a:off x="4704090" y="827646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Ovaal 28"/>
          <p:cNvSpPr/>
          <p:nvPr/>
        </p:nvSpPr>
        <p:spPr>
          <a:xfrm>
            <a:off x="4704090" y="772905"/>
            <a:ext cx="720000" cy="72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Afgeronde rechthoek 29"/>
          <p:cNvSpPr/>
          <p:nvPr/>
        </p:nvSpPr>
        <p:spPr>
          <a:xfrm>
            <a:off x="6489326" y="3385953"/>
            <a:ext cx="396000" cy="1692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Afgeronde rechthoek 30"/>
          <p:cNvSpPr/>
          <p:nvPr/>
        </p:nvSpPr>
        <p:spPr>
          <a:xfrm>
            <a:off x="6489326" y="1528431"/>
            <a:ext cx="1064204" cy="2016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Afgeronde rechthoek 31"/>
          <p:cNvSpPr/>
          <p:nvPr/>
        </p:nvSpPr>
        <p:spPr>
          <a:xfrm>
            <a:off x="7157530" y="3385953"/>
            <a:ext cx="396000" cy="1692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Afgeronde rechthoek 32"/>
          <p:cNvSpPr/>
          <p:nvPr/>
        </p:nvSpPr>
        <p:spPr>
          <a:xfrm>
            <a:off x="7600394" y="1734070"/>
            <a:ext cx="180000" cy="1584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4" name="Ovaal 33"/>
          <p:cNvSpPr/>
          <p:nvPr/>
        </p:nvSpPr>
        <p:spPr>
          <a:xfrm>
            <a:off x="6487370" y="4879953"/>
            <a:ext cx="396000" cy="39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Ovaal 34"/>
          <p:cNvSpPr/>
          <p:nvPr/>
        </p:nvSpPr>
        <p:spPr>
          <a:xfrm>
            <a:off x="7155574" y="4879953"/>
            <a:ext cx="396000" cy="39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Vrije vorm 35"/>
          <p:cNvSpPr/>
          <p:nvPr/>
        </p:nvSpPr>
        <p:spPr>
          <a:xfrm rot="10800000">
            <a:off x="6262462" y="1349954"/>
            <a:ext cx="1517932" cy="502473"/>
          </a:xfrm>
          <a:custGeom>
            <a:avLst/>
            <a:gdLst>
              <a:gd name="connsiteX0" fmla="*/ 0 w 1607719"/>
              <a:gd name="connsiteY0" fmla="*/ 0 h 356946"/>
              <a:gd name="connsiteX1" fmla="*/ 1607719 w 1607719"/>
              <a:gd name="connsiteY1" fmla="*/ 0 h 356946"/>
              <a:gd name="connsiteX2" fmla="*/ 1607719 w 1607719"/>
              <a:gd name="connsiteY2" fmla="*/ 21662 h 356946"/>
              <a:gd name="connsiteX3" fmla="*/ 1272435 w 1607719"/>
              <a:gd name="connsiteY3" fmla="*/ 356946 h 356946"/>
              <a:gd name="connsiteX4" fmla="*/ 335284 w 1607719"/>
              <a:gd name="connsiteY4" fmla="*/ 356946 h 356946"/>
              <a:gd name="connsiteX5" fmla="*/ 0 w 1607719"/>
              <a:gd name="connsiteY5" fmla="*/ 21662 h 356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7719" h="356946">
                <a:moveTo>
                  <a:pt x="0" y="0"/>
                </a:moveTo>
                <a:lnTo>
                  <a:pt x="1607719" y="0"/>
                </a:lnTo>
                <a:lnTo>
                  <a:pt x="1607719" y="21662"/>
                </a:lnTo>
                <a:cubicBezTo>
                  <a:pt x="1607719" y="206834"/>
                  <a:pt x="1457607" y="356946"/>
                  <a:pt x="1272435" y="356946"/>
                </a:cubicBezTo>
                <a:lnTo>
                  <a:pt x="335284" y="356946"/>
                </a:lnTo>
                <a:cubicBezTo>
                  <a:pt x="150112" y="356946"/>
                  <a:pt x="0" y="206834"/>
                  <a:pt x="0" y="2166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Afgeronde rechthoek 36"/>
          <p:cNvSpPr/>
          <p:nvPr/>
        </p:nvSpPr>
        <p:spPr>
          <a:xfrm>
            <a:off x="6262462" y="1689901"/>
            <a:ext cx="180000" cy="1584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Ovaal 37"/>
          <p:cNvSpPr/>
          <p:nvPr/>
        </p:nvSpPr>
        <p:spPr>
          <a:xfrm>
            <a:off x="6633574" y="827646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Ovaal 38"/>
          <p:cNvSpPr/>
          <p:nvPr/>
        </p:nvSpPr>
        <p:spPr>
          <a:xfrm>
            <a:off x="6633574" y="772905"/>
            <a:ext cx="720000" cy="72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Afgeronde rechthoek 39"/>
          <p:cNvSpPr/>
          <p:nvPr/>
        </p:nvSpPr>
        <p:spPr>
          <a:xfrm>
            <a:off x="8418810" y="3547423"/>
            <a:ext cx="396000" cy="1692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1" name="Afgeronde rechthoek 40"/>
          <p:cNvSpPr/>
          <p:nvPr/>
        </p:nvSpPr>
        <p:spPr>
          <a:xfrm>
            <a:off x="8418810" y="1689901"/>
            <a:ext cx="1064204" cy="2016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2" name="Afgeronde rechthoek 41"/>
          <p:cNvSpPr/>
          <p:nvPr/>
        </p:nvSpPr>
        <p:spPr>
          <a:xfrm>
            <a:off x="9087014" y="3547423"/>
            <a:ext cx="396000" cy="1692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3" name="Afgeronde rechthoek 42"/>
          <p:cNvSpPr/>
          <p:nvPr/>
        </p:nvSpPr>
        <p:spPr>
          <a:xfrm>
            <a:off x="9529878" y="1895540"/>
            <a:ext cx="180000" cy="1584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4" name="Ovaal 43"/>
          <p:cNvSpPr/>
          <p:nvPr/>
        </p:nvSpPr>
        <p:spPr>
          <a:xfrm>
            <a:off x="8416854" y="5041423"/>
            <a:ext cx="396000" cy="39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5" name="Ovaal 44"/>
          <p:cNvSpPr/>
          <p:nvPr/>
        </p:nvSpPr>
        <p:spPr>
          <a:xfrm>
            <a:off x="9085058" y="5041423"/>
            <a:ext cx="396000" cy="39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6" name="Vrije vorm 45"/>
          <p:cNvSpPr/>
          <p:nvPr/>
        </p:nvSpPr>
        <p:spPr>
          <a:xfrm rot="10800000">
            <a:off x="8191946" y="1511424"/>
            <a:ext cx="1517932" cy="502473"/>
          </a:xfrm>
          <a:custGeom>
            <a:avLst/>
            <a:gdLst>
              <a:gd name="connsiteX0" fmla="*/ 0 w 1607719"/>
              <a:gd name="connsiteY0" fmla="*/ 0 h 356946"/>
              <a:gd name="connsiteX1" fmla="*/ 1607719 w 1607719"/>
              <a:gd name="connsiteY1" fmla="*/ 0 h 356946"/>
              <a:gd name="connsiteX2" fmla="*/ 1607719 w 1607719"/>
              <a:gd name="connsiteY2" fmla="*/ 21662 h 356946"/>
              <a:gd name="connsiteX3" fmla="*/ 1272435 w 1607719"/>
              <a:gd name="connsiteY3" fmla="*/ 356946 h 356946"/>
              <a:gd name="connsiteX4" fmla="*/ 335284 w 1607719"/>
              <a:gd name="connsiteY4" fmla="*/ 356946 h 356946"/>
              <a:gd name="connsiteX5" fmla="*/ 0 w 1607719"/>
              <a:gd name="connsiteY5" fmla="*/ 21662 h 356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7719" h="356946">
                <a:moveTo>
                  <a:pt x="0" y="0"/>
                </a:moveTo>
                <a:lnTo>
                  <a:pt x="1607719" y="0"/>
                </a:lnTo>
                <a:lnTo>
                  <a:pt x="1607719" y="21662"/>
                </a:lnTo>
                <a:cubicBezTo>
                  <a:pt x="1607719" y="206834"/>
                  <a:pt x="1457607" y="356946"/>
                  <a:pt x="1272435" y="356946"/>
                </a:cubicBezTo>
                <a:lnTo>
                  <a:pt x="335284" y="356946"/>
                </a:lnTo>
                <a:cubicBezTo>
                  <a:pt x="150112" y="356946"/>
                  <a:pt x="0" y="206834"/>
                  <a:pt x="0" y="21662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7" name="Afgeronde rechthoek 46"/>
          <p:cNvSpPr/>
          <p:nvPr/>
        </p:nvSpPr>
        <p:spPr>
          <a:xfrm>
            <a:off x="8191946" y="1851371"/>
            <a:ext cx="180000" cy="1584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8" name="Ovaal 47"/>
          <p:cNvSpPr/>
          <p:nvPr/>
        </p:nvSpPr>
        <p:spPr>
          <a:xfrm>
            <a:off x="8563058" y="989116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9" name="Ovaal 48"/>
          <p:cNvSpPr/>
          <p:nvPr/>
        </p:nvSpPr>
        <p:spPr>
          <a:xfrm>
            <a:off x="8563058" y="934375"/>
            <a:ext cx="720000" cy="72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226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 smet</dc:creator>
  <cp:lastModifiedBy>peter de smet</cp:lastModifiedBy>
  <cp:revision>8</cp:revision>
  <dcterms:created xsi:type="dcterms:W3CDTF">2016-07-27T10:20:16Z</dcterms:created>
  <dcterms:modified xsi:type="dcterms:W3CDTF">2016-07-27T11:26:23Z</dcterms:modified>
</cp:coreProperties>
</file>