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B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181717"/>
    <a:srgbClr val="5E5C5C"/>
    <a:srgbClr val="59595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3" autoAdjust="0"/>
    <p:restoredTop sz="94660"/>
  </p:normalViewPr>
  <p:slideViewPr>
    <p:cSldViewPr snapToGrid="0">
      <p:cViewPr>
        <p:scale>
          <a:sx n="60" d="100"/>
          <a:sy n="60" d="100"/>
        </p:scale>
        <p:origin x="72" y="3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19745078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5225004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3245634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42709708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4725937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5755909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30701022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835047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5436647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27053283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9198852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Tekststijl van het model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183936-F181-4687-B66C-254BED3BA60A}" type="datetimeFigureOut">
              <a:rPr lang="nl-BE" smtClean="0"/>
              <a:t>27/07/2016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2F8818-9308-439F-8C0E-1A35EFB4F9EA}" type="slidenum">
              <a:rPr lang="nl-BE" smtClean="0"/>
              <a:t>‹nr.›</a:t>
            </a:fld>
            <a:endParaRPr lang="nl-BE"/>
          </a:p>
        </p:txBody>
      </p:sp>
    </p:spTree>
    <p:extLst>
      <p:ext uri="{BB962C8B-B14F-4D97-AF65-F5344CB8AC3E}">
        <p14:creationId xmlns:p14="http://schemas.microsoft.com/office/powerpoint/2010/main" val="401695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hoek 3"/>
          <p:cNvSpPr/>
          <p:nvPr/>
        </p:nvSpPr>
        <p:spPr>
          <a:xfrm>
            <a:off x="2761155" y="2113090"/>
            <a:ext cx="1478533" cy="3608728"/>
          </a:xfrm>
          <a:prstGeom prst="rect">
            <a:avLst/>
          </a:prstGeom>
          <a:gradFill flip="none" rotWithShape="1">
            <a:gsLst>
              <a:gs pos="44000">
                <a:schemeClr val="bg1"/>
              </a:gs>
              <a:gs pos="82000">
                <a:schemeClr val="bg1">
                  <a:lumMod val="65000"/>
                </a:schemeClr>
              </a:gs>
              <a:gs pos="33911">
                <a:schemeClr val="bg1"/>
              </a:gs>
              <a:gs pos="25000">
                <a:schemeClr val="bg1">
                  <a:lumMod val="65000"/>
                </a:schemeClr>
              </a:gs>
              <a:gs pos="4000">
                <a:schemeClr val="bg2">
                  <a:lumMod val="25000"/>
                </a:schemeClr>
              </a:gs>
              <a:gs pos="100000">
                <a:schemeClr val="bg2">
                  <a:lumMod val="25000"/>
                </a:scheme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5" name="Rechthoek 4"/>
          <p:cNvSpPr/>
          <p:nvPr/>
        </p:nvSpPr>
        <p:spPr>
          <a:xfrm>
            <a:off x="2586021" y="2005090"/>
            <a:ext cx="1828800" cy="216000"/>
          </a:xfrm>
          <a:prstGeom prst="rect">
            <a:avLst/>
          </a:prstGeom>
          <a:gradFill flip="none" rotWithShape="1">
            <a:gsLst>
              <a:gs pos="38000">
                <a:schemeClr val="accent1">
                  <a:lumMod val="5000"/>
                  <a:lumOff val="95000"/>
                </a:schemeClr>
              </a:gs>
              <a:gs pos="4000">
                <a:schemeClr val="bg2">
                  <a:lumMod val="25000"/>
                </a:schemeClr>
              </a:gs>
              <a:gs pos="100000">
                <a:schemeClr val="bg2">
                  <a:lumMod val="25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5220000" algn="t" rotWithShape="0">
              <a:prstClr val="black">
                <a:alpha val="81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6" name="Rechthoek 5"/>
          <p:cNvSpPr/>
          <p:nvPr/>
        </p:nvSpPr>
        <p:spPr>
          <a:xfrm>
            <a:off x="2492421" y="1915090"/>
            <a:ext cx="2016000" cy="72000"/>
          </a:xfrm>
          <a:prstGeom prst="rect">
            <a:avLst/>
          </a:prstGeom>
          <a:gradFill flip="none" rotWithShape="1">
            <a:gsLst>
              <a:gs pos="38000">
                <a:schemeClr val="accent1">
                  <a:lumMod val="5000"/>
                  <a:lumOff val="95000"/>
                </a:schemeClr>
              </a:gs>
              <a:gs pos="4000">
                <a:schemeClr val="bg2">
                  <a:lumMod val="25000"/>
                </a:schemeClr>
              </a:gs>
              <a:gs pos="100000">
                <a:schemeClr val="bg2">
                  <a:lumMod val="25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50800" dir="5220000" algn="t" rotWithShape="0">
              <a:prstClr val="black">
                <a:alpha val="81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7" name="Rechthoek 6"/>
          <p:cNvSpPr/>
          <p:nvPr/>
        </p:nvSpPr>
        <p:spPr>
          <a:xfrm>
            <a:off x="2586021" y="5503990"/>
            <a:ext cx="1828800" cy="216000"/>
          </a:xfrm>
          <a:prstGeom prst="rect">
            <a:avLst/>
          </a:prstGeom>
          <a:gradFill flip="none" rotWithShape="1">
            <a:gsLst>
              <a:gs pos="38000">
                <a:schemeClr val="accent1">
                  <a:lumMod val="5000"/>
                  <a:lumOff val="95000"/>
                </a:schemeClr>
              </a:gs>
              <a:gs pos="4000">
                <a:schemeClr val="bg2">
                  <a:lumMod val="25000"/>
                </a:schemeClr>
              </a:gs>
              <a:gs pos="100000">
                <a:schemeClr val="bg2">
                  <a:lumMod val="25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381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8" name="Rechthoek 7"/>
          <p:cNvSpPr/>
          <p:nvPr/>
        </p:nvSpPr>
        <p:spPr>
          <a:xfrm>
            <a:off x="2492421" y="5731676"/>
            <a:ext cx="2016000" cy="72000"/>
          </a:xfrm>
          <a:prstGeom prst="rect">
            <a:avLst/>
          </a:prstGeom>
          <a:gradFill flip="none" rotWithShape="1">
            <a:gsLst>
              <a:gs pos="38000">
                <a:schemeClr val="accent1">
                  <a:lumMod val="5000"/>
                  <a:lumOff val="95000"/>
                </a:schemeClr>
              </a:gs>
              <a:gs pos="4000">
                <a:schemeClr val="bg2">
                  <a:lumMod val="25000"/>
                </a:schemeClr>
              </a:gs>
              <a:gs pos="100000">
                <a:schemeClr val="bg2">
                  <a:lumMod val="25000"/>
                </a:schemeClr>
              </a:gs>
            </a:gsLst>
            <a:lin ang="0" scaled="1"/>
            <a:tileRect/>
          </a:gradFill>
          <a:ln>
            <a:noFill/>
          </a:ln>
          <a:effectLst>
            <a:outerShdw blurRad="50800" dist="38100" dir="16200000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grpSp>
        <p:nvGrpSpPr>
          <p:cNvPr id="11" name="Groep 10"/>
          <p:cNvGrpSpPr/>
          <p:nvPr/>
        </p:nvGrpSpPr>
        <p:grpSpPr>
          <a:xfrm>
            <a:off x="8439321" y="1908790"/>
            <a:ext cx="2016000" cy="3888586"/>
            <a:chOff x="2581855" y="1279622"/>
            <a:chExt cx="2016000" cy="3888586"/>
          </a:xfrm>
        </p:grpSpPr>
        <p:sp>
          <p:nvSpPr>
            <p:cNvPr id="12" name="Rechthoek 11"/>
            <p:cNvSpPr/>
            <p:nvPr/>
          </p:nvSpPr>
          <p:spPr>
            <a:xfrm>
              <a:off x="2850589" y="1477622"/>
              <a:ext cx="1478533" cy="3608728"/>
            </a:xfrm>
            <a:prstGeom prst="rect">
              <a:avLst/>
            </a:prstGeom>
            <a:gradFill flip="none" rotWithShape="1">
              <a:gsLst>
                <a:gs pos="44000">
                  <a:schemeClr val="bg1"/>
                </a:gs>
                <a:gs pos="82000">
                  <a:schemeClr val="bg1">
                    <a:lumMod val="65000"/>
                  </a:schemeClr>
                </a:gs>
                <a:gs pos="33911">
                  <a:schemeClr val="bg1"/>
                </a:gs>
                <a:gs pos="25000">
                  <a:schemeClr val="bg1">
                    <a:lumMod val="6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  <p:sp>
          <p:nvSpPr>
            <p:cNvPr id="13" name="Rechthoek 12"/>
            <p:cNvSpPr/>
            <p:nvPr/>
          </p:nvSpPr>
          <p:spPr>
            <a:xfrm>
              <a:off x="2675455" y="1369622"/>
              <a:ext cx="1828800" cy="216000"/>
            </a:xfrm>
            <a:prstGeom prst="rect">
              <a:avLst/>
            </a:prstGeom>
            <a:gradFill flip="none" rotWithShape="1">
              <a:gsLst>
                <a:gs pos="38000">
                  <a:schemeClr val="accent1">
                    <a:lumMod val="5000"/>
                    <a:lumOff val="9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outerShdw blurRad="50800" dist="50800" dir="5220000" algn="t" rotWithShape="0">
                <a:prstClr val="black">
                  <a:alpha val="81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  <p:sp>
          <p:nvSpPr>
            <p:cNvPr id="14" name="Rechthoek 13"/>
            <p:cNvSpPr/>
            <p:nvPr/>
          </p:nvSpPr>
          <p:spPr>
            <a:xfrm>
              <a:off x="2581855" y="1279622"/>
              <a:ext cx="2016000" cy="72000"/>
            </a:xfrm>
            <a:prstGeom prst="rect">
              <a:avLst/>
            </a:prstGeom>
            <a:gradFill flip="none" rotWithShape="1">
              <a:gsLst>
                <a:gs pos="38000">
                  <a:schemeClr val="accent1">
                    <a:lumMod val="5000"/>
                    <a:lumOff val="9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outerShdw blurRad="50800" dist="50800" dir="5220000" algn="t" rotWithShape="0">
                <a:prstClr val="black">
                  <a:alpha val="81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  <p:sp>
          <p:nvSpPr>
            <p:cNvPr id="15" name="Rechthoek 14"/>
            <p:cNvSpPr/>
            <p:nvPr/>
          </p:nvSpPr>
          <p:spPr>
            <a:xfrm>
              <a:off x="2675455" y="4868522"/>
              <a:ext cx="1828800" cy="216000"/>
            </a:xfrm>
            <a:prstGeom prst="rect">
              <a:avLst/>
            </a:prstGeom>
            <a:gradFill flip="none" rotWithShape="1">
              <a:gsLst>
                <a:gs pos="38000">
                  <a:schemeClr val="accent1">
                    <a:lumMod val="5000"/>
                    <a:lumOff val="9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outerShdw blurRad="50800" dist="381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  <p:sp>
          <p:nvSpPr>
            <p:cNvPr id="16" name="Rechthoek 15"/>
            <p:cNvSpPr/>
            <p:nvPr/>
          </p:nvSpPr>
          <p:spPr>
            <a:xfrm>
              <a:off x="2581855" y="5096208"/>
              <a:ext cx="2016000" cy="72000"/>
            </a:xfrm>
            <a:prstGeom prst="rect">
              <a:avLst/>
            </a:prstGeom>
            <a:gradFill flip="none" rotWithShape="1">
              <a:gsLst>
                <a:gs pos="38000">
                  <a:schemeClr val="accent1">
                    <a:lumMod val="5000"/>
                    <a:lumOff val="9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outerShdw blurRad="50800" dist="381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</p:grpSp>
      <p:grpSp>
        <p:nvGrpSpPr>
          <p:cNvPr id="17" name="Groep 16"/>
          <p:cNvGrpSpPr/>
          <p:nvPr/>
        </p:nvGrpSpPr>
        <p:grpSpPr>
          <a:xfrm>
            <a:off x="5600238" y="1932040"/>
            <a:ext cx="2016000" cy="3888586"/>
            <a:chOff x="2581855" y="1279622"/>
            <a:chExt cx="2016000" cy="3888586"/>
          </a:xfrm>
        </p:grpSpPr>
        <p:sp>
          <p:nvSpPr>
            <p:cNvPr id="18" name="Rechthoek 17"/>
            <p:cNvSpPr/>
            <p:nvPr/>
          </p:nvSpPr>
          <p:spPr>
            <a:xfrm>
              <a:off x="2850589" y="1477622"/>
              <a:ext cx="1478533" cy="3608728"/>
            </a:xfrm>
            <a:prstGeom prst="rect">
              <a:avLst/>
            </a:prstGeom>
            <a:gradFill flip="none" rotWithShape="1">
              <a:gsLst>
                <a:gs pos="44000">
                  <a:schemeClr val="bg1"/>
                </a:gs>
                <a:gs pos="82000">
                  <a:schemeClr val="bg1">
                    <a:lumMod val="65000"/>
                  </a:schemeClr>
                </a:gs>
                <a:gs pos="33911">
                  <a:schemeClr val="bg1"/>
                </a:gs>
                <a:gs pos="25000">
                  <a:schemeClr val="bg1">
                    <a:lumMod val="6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  <p:sp>
          <p:nvSpPr>
            <p:cNvPr id="19" name="Rechthoek 18"/>
            <p:cNvSpPr/>
            <p:nvPr/>
          </p:nvSpPr>
          <p:spPr>
            <a:xfrm>
              <a:off x="2675455" y="1369622"/>
              <a:ext cx="1828800" cy="216000"/>
            </a:xfrm>
            <a:prstGeom prst="rect">
              <a:avLst/>
            </a:prstGeom>
            <a:gradFill flip="none" rotWithShape="1">
              <a:gsLst>
                <a:gs pos="38000">
                  <a:schemeClr val="accent1">
                    <a:lumMod val="5000"/>
                    <a:lumOff val="9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outerShdw blurRad="50800" dist="50800" dir="5220000" algn="t" rotWithShape="0">
                <a:prstClr val="black">
                  <a:alpha val="81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  <p:sp>
          <p:nvSpPr>
            <p:cNvPr id="20" name="Rechthoek 19"/>
            <p:cNvSpPr/>
            <p:nvPr/>
          </p:nvSpPr>
          <p:spPr>
            <a:xfrm>
              <a:off x="2581855" y="1279622"/>
              <a:ext cx="2016000" cy="72000"/>
            </a:xfrm>
            <a:prstGeom prst="rect">
              <a:avLst/>
            </a:prstGeom>
            <a:gradFill flip="none" rotWithShape="1">
              <a:gsLst>
                <a:gs pos="38000">
                  <a:schemeClr val="accent1">
                    <a:lumMod val="5000"/>
                    <a:lumOff val="9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outerShdw blurRad="50800" dist="50800" dir="5220000" algn="t" rotWithShape="0">
                <a:prstClr val="black">
                  <a:alpha val="81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  <p:sp>
          <p:nvSpPr>
            <p:cNvPr id="21" name="Rechthoek 20"/>
            <p:cNvSpPr/>
            <p:nvPr/>
          </p:nvSpPr>
          <p:spPr>
            <a:xfrm>
              <a:off x="2675455" y="4868522"/>
              <a:ext cx="1828800" cy="216000"/>
            </a:xfrm>
            <a:prstGeom prst="rect">
              <a:avLst/>
            </a:prstGeom>
            <a:gradFill flip="none" rotWithShape="1">
              <a:gsLst>
                <a:gs pos="38000">
                  <a:schemeClr val="accent1">
                    <a:lumMod val="5000"/>
                    <a:lumOff val="9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outerShdw blurRad="50800" dist="381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  <p:sp>
          <p:nvSpPr>
            <p:cNvPr id="22" name="Rechthoek 21"/>
            <p:cNvSpPr/>
            <p:nvPr/>
          </p:nvSpPr>
          <p:spPr>
            <a:xfrm>
              <a:off x="2581855" y="5096208"/>
              <a:ext cx="2016000" cy="72000"/>
            </a:xfrm>
            <a:prstGeom prst="rect">
              <a:avLst/>
            </a:prstGeom>
            <a:gradFill flip="none" rotWithShape="1">
              <a:gsLst>
                <a:gs pos="38000">
                  <a:schemeClr val="accent1">
                    <a:lumMod val="5000"/>
                    <a:lumOff val="95000"/>
                  </a:schemeClr>
                </a:gs>
                <a:gs pos="4000">
                  <a:schemeClr val="bg2">
                    <a:lumMod val="25000"/>
                  </a:schemeClr>
                </a:gs>
                <a:gs pos="100000">
                  <a:schemeClr val="bg2">
                    <a:lumMod val="25000"/>
                  </a:schemeClr>
                </a:gs>
              </a:gsLst>
              <a:lin ang="0" scaled="1"/>
              <a:tileRect/>
            </a:gradFill>
            <a:ln>
              <a:noFill/>
            </a:ln>
            <a:effectLst>
              <a:outerShdw blurRad="50800" dist="38100" dir="16200000" rotWithShape="0">
                <a:prstClr val="black">
                  <a:alpha val="4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BE"/>
            </a:p>
          </p:txBody>
        </p:sp>
      </p:grpSp>
      <p:sp>
        <p:nvSpPr>
          <p:cNvPr id="23" name="Gelijkbenige driehoek 22"/>
          <p:cNvSpPr/>
          <p:nvPr/>
        </p:nvSpPr>
        <p:spPr>
          <a:xfrm>
            <a:off x="2492421" y="223840"/>
            <a:ext cx="7962900" cy="1518750"/>
          </a:xfrm>
          <a:prstGeom prst="triangle">
            <a:avLst/>
          </a:prstGeom>
          <a:solidFill>
            <a:schemeClr val="bg2">
              <a:lumMod val="1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24" name="Rechthoek 23"/>
          <p:cNvSpPr/>
          <p:nvPr/>
        </p:nvSpPr>
        <p:spPr>
          <a:xfrm>
            <a:off x="2763471" y="3905084"/>
            <a:ext cx="1476000" cy="72000"/>
          </a:xfrm>
          <a:prstGeom prst="rect">
            <a:avLst/>
          </a:prstGeom>
          <a:solidFill>
            <a:schemeClr val="tx1"/>
          </a:solidFill>
          <a:ln>
            <a:noFill/>
          </a:ln>
          <a:effectLst>
            <a:outerShdw blurRad="50800" sx="1000" sy="1000" algn="ctr" rotWithShape="0">
              <a:schemeClr val="tx1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25" name="Rechthoek 24"/>
          <p:cNvSpPr/>
          <p:nvPr/>
        </p:nvSpPr>
        <p:spPr>
          <a:xfrm>
            <a:off x="5863822" y="3905084"/>
            <a:ext cx="1476000" cy="72000"/>
          </a:xfrm>
          <a:prstGeom prst="rect">
            <a:avLst/>
          </a:prstGeom>
          <a:solidFill>
            <a:schemeClr val="tx1"/>
          </a:solidFill>
          <a:ln>
            <a:noFill/>
          </a:ln>
          <a:effectLst>
            <a:outerShdw blurRad="50800" sx="1000" sy="1000" algn="ctr" rotWithShape="0">
              <a:schemeClr val="tx1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26" name="Rechthoek 25"/>
          <p:cNvSpPr/>
          <p:nvPr/>
        </p:nvSpPr>
        <p:spPr>
          <a:xfrm>
            <a:off x="8710588" y="3882699"/>
            <a:ext cx="1476000" cy="72000"/>
          </a:xfrm>
          <a:prstGeom prst="rect">
            <a:avLst/>
          </a:prstGeom>
          <a:solidFill>
            <a:schemeClr val="tx1"/>
          </a:solidFill>
          <a:ln>
            <a:noFill/>
          </a:ln>
          <a:effectLst>
            <a:outerShdw blurRad="50800" sx="1000" sy="1000" algn="ctr" rotWithShape="0">
              <a:schemeClr val="tx1"/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27" name="Rechthoek 26"/>
          <p:cNvSpPr/>
          <p:nvPr/>
        </p:nvSpPr>
        <p:spPr>
          <a:xfrm>
            <a:off x="2492421" y="1778030"/>
            <a:ext cx="7962900" cy="108000"/>
          </a:xfrm>
          <a:prstGeom prst="rect">
            <a:avLst/>
          </a:prstGeom>
          <a:gradFill flip="none" rotWithShape="1">
            <a:gsLst>
              <a:gs pos="37000">
                <a:schemeClr val="bg1">
                  <a:lumMod val="65000"/>
                </a:schemeClr>
              </a:gs>
              <a:gs pos="25000">
                <a:schemeClr val="bg1">
                  <a:lumMod val="65000"/>
                </a:schemeClr>
              </a:gs>
              <a:gs pos="4000">
                <a:schemeClr val="bg2">
                  <a:lumMod val="25000"/>
                </a:schemeClr>
              </a:gs>
              <a:gs pos="100000">
                <a:schemeClr val="bg2">
                  <a:lumMod val="25000"/>
                </a:scheme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28" name="Rechthoek 27"/>
          <p:cNvSpPr/>
          <p:nvPr/>
        </p:nvSpPr>
        <p:spPr>
          <a:xfrm>
            <a:off x="2492421" y="5816284"/>
            <a:ext cx="7962900" cy="108000"/>
          </a:xfrm>
          <a:prstGeom prst="rect">
            <a:avLst/>
          </a:prstGeom>
          <a:gradFill flip="none" rotWithShape="1">
            <a:gsLst>
              <a:gs pos="37000">
                <a:schemeClr val="bg1">
                  <a:lumMod val="65000"/>
                </a:schemeClr>
              </a:gs>
              <a:gs pos="25000">
                <a:schemeClr val="bg1">
                  <a:lumMod val="65000"/>
                </a:schemeClr>
              </a:gs>
              <a:gs pos="4000">
                <a:schemeClr val="bg2">
                  <a:lumMod val="25000"/>
                </a:schemeClr>
              </a:gs>
              <a:gs pos="100000">
                <a:schemeClr val="bg2">
                  <a:lumMod val="25000"/>
                </a:scheme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30" name="Trapezium 29"/>
          <p:cNvSpPr/>
          <p:nvPr/>
        </p:nvSpPr>
        <p:spPr>
          <a:xfrm>
            <a:off x="1444670" y="5936892"/>
            <a:ext cx="10058401" cy="667242"/>
          </a:xfrm>
          <a:prstGeom prst="trapezoid">
            <a:avLst>
              <a:gd name="adj" fmla="val 159593"/>
            </a:avLst>
          </a:prstGeom>
          <a:solidFill>
            <a:srgbClr val="18171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32" name="Tekstvak 31"/>
          <p:cNvSpPr txBox="1"/>
          <p:nvPr/>
        </p:nvSpPr>
        <p:spPr>
          <a:xfrm>
            <a:off x="2597576" y="2719780"/>
            <a:ext cx="1890469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BE" sz="2800" b="1" dirty="0" smtClean="0"/>
              <a:t>Uw tekst hier</a:t>
            </a:r>
            <a:endParaRPr lang="nl-BE" sz="2800" b="1" dirty="0"/>
          </a:p>
        </p:txBody>
      </p:sp>
      <p:sp>
        <p:nvSpPr>
          <p:cNvPr id="33" name="Tekstvak 32"/>
          <p:cNvSpPr txBox="1"/>
          <p:nvPr/>
        </p:nvSpPr>
        <p:spPr>
          <a:xfrm>
            <a:off x="5673462" y="2681326"/>
            <a:ext cx="1890469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BE" sz="2800" b="1" dirty="0" smtClean="0"/>
              <a:t>Uw tekst hier</a:t>
            </a:r>
            <a:endParaRPr lang="nl-BE" sz="2800" b="1" dirty="0"/>
          </a:p>
        </p:txBody>
      </p:sp>
      <p:sp>
        <p:nvSpPr>
          <p:cNvPr id="34" name="Tekstvak 33"/>
          <p:cNvSpPr txBox="1"/>
          <p:nvPr/>
        </p:nvSpPr>
        <p:spPr>
          <a:xfrm>
            <a:off x="8471252" y="2729796"/>
            <a:ext cx="1890469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nl-BE" sz="2800" b="1" dirty="0" smtClean="0"/>
              <a:t>Uw tekst hier</a:t>
            </a:r>
            <a:endParaRPr lang="nl-BE" sz="2800" b="1" dirty="0"/>
          </a:p>
        </p:txBody>
      </p:sp>
    </p:spTree>
    <p:extLst>
      <p:ext uri="{BB962C8B-B14F-4D97-AF65-F5344CB8AC3E}">
        <p14:creationId xmlns:p14="http://schemas.microsoft.com/office/powerpoint/2010/main" val="637788514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Breedbeeld</PresentationFormat>
  <Paragraphs>3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peter de smet</dc:creator>
  <cp:lastModifiedBy>peter de smet</cp:lastModifiedBy>
  <cp:revision>8</cp:revision>
  <dcterms:created xsi:type="dcterms:W3CDTF">2016-07-27T12:52:44Z</dcterms:created>
  <dcterms:modified xsi:type="dcterms:W3CDTF">2016-07-27T13:45:48Z</dcterms:modified>
</cp:coreProperties>
</file>

<file path=docProps/thumbnail.jpeg>
</file>