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59" autoAdjust="0"/>
    <p:restoredTop sz="94660"/>
  </p:normalViewPr>
  <p:slideViewPr>
    <p:cSldViewPr snapToGrid="0">
      <p:cViewPr>
        <p:scale>
          <a:sx n="44" d="100"/>
          <a:sy n="44" d="100"/>
        </p:scale>
        <p:origin x="54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8145-3D27-430F-B119-2E8151C61459}" type="datetimeFigureOut">
              <a:rPr lang="nl-BE" smtClean="0"/>
              <a:t>7/09/2016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1A752-1B3F-42E9-896F-ACF605B6D88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44970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8145-3D27-430F-B119-2E8151C61459}" type="datetimeFigureOut">
              <a:rPr lang="nl-BE" smtClean="0"/>
              <a:t>7/09/2016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1A752-1B3F-42E9-896F-ACF605B6D88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86236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8145-3D27-430F-B119-2E8151C61459}" type="datetimeFigureOut">
              <a:rPr lang="nl-BE" smtClean="0"/>
              <a:t>7/09/2016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1A752-1B3F-42E9-896F-ACF605B6D88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05126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8145-3D27-430F-B119-2E8151C61459}" type="datetimeFigureOut">
              <a:rPr lang="nl-BE" smtClean="0"/>
              <a:t>7/09/2016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1A752-1B3F-42E9-896F-ACF605B6D88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70775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8145-3D27-430F-B119-2E8151C61459}" type="datetimeFigureOut">
              <a:rPr lang="nl-BE" smtClean="0"/>
              <a:t>7/09/2016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1A752-1B3F-42E9-896F-ACF605B6D88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8576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8145-3D27-430F-B119-2E8151C61459}" type="datetimeFigureOut">
              <a:rPr lang="nl-BE" smtClean="0"/>
              <a:t>7/09/2016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1A752-1B3F-42E9-896F-ACF605B6D88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348771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8145-3D27-430F-B119-2E8151C61459}" type="datetimeFigureOut">
              <a:rPr lang="nl-BE" smtClean="0"/>
              <a:t>7/09/2016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1A752-1B3F-42E9-896F-ACF605B6D88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74235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8145-3D27-430F-B119-2E8151C61459}" type="datetimeFigureOut">
              <a:rPr lang="nl-BE" smtClean="0"/>
              <a:t>7/09/2016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1A752-1B3F-42E9-896F-ACF605B6D88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60958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8145-3D27-430F-B119-2E8151C61459}" type="datetimeFigureOut">
              <a:rPr lang="nl-BE" smtClean="0"/>
              <a:t>7/09/2016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1A752-1B3F-42E9-896F-ACF605B6D88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5839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8145-3D27-430F-B119-2E8151C61459}" type="datetimeFigureOut">
              <a:rPr lang="nl-BE" smtClean="0"/>
              <a:t>7/09/2016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1A752-1B3F-42E9-896F-ACF605B6D88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3438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68145-3D27-430F-B119-2E8151C61459}" type="datetimeFigureOut">
              <a:rPr lang="nl-BE" smtClean="0"/>
              <a:t>7/09/2016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1A752-1B3F-42E9-896F-ACF605B6D88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24356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68145-3D27-430F-B119-2E8151C61459}" type="datetimeFigureOut">
              <a:rPr lang="nl-BE" smtClean="0"/>
              <a:t>7/09/2016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41A752-1B3F-42E9-896F-ACF605B6D88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604542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ep 5"/>
          <p:cNvGrpSpPr/>
          <p:nvPr/>
        </p:nvGrpSpPr>
        <p:grpSpPr>
          <a:xfrm>
            <a:off x="860730" y="656181"/>
            <a:ext cx="3600000" cy="3600000"/>
            <a:chOff x="3407987" y="547323"/>
            <a:chExt cx="5400000" cy="5400000"/>
          </a:xfrm>
        </p:grpSpPr>
        <p:sp>
          <p:nvSpPr>
            <p:cNvPr id="4" name="Ovaal 3"/>
            <p:cNvSpPr/>
            <p:nvPr/>
          </p:nvSpPr>
          <p:spPr>
            <a:xfrm>
              <a:off x="3407987" y="547323"/>
              <a:ext cx="5400000" cy="5400000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5" name="Ovaal 4"/>
            <p:cNvSpPr/>
            <p:nvPr/>
          </p:nvSpPr>
          <p:spPr>
            <a:xfrm>
              <a:off x="3874737" y="676655"/>
              <a:ext cx="4318287" cy="3182114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0"/>
                    <a:lumOff val="100000"/>
                  </a:schemeClr>
                </a:gs>
                <a:gs pos="50000">
                  <a:schemeClr val="bg1">
                    <a:alpha val="43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</p:grpSp>
      <p:sp>
        <p:nvSpPr>
          <p:cNvPr id="8" name="Ovaal 7"/>
          <p:cNvSpPr/>
          <p:nvPr/>
        </p:nvSpPr>
        <p:spPr>
          <a:xfrm>
            <a:off x="4460730" y="2863811"/>
            <a:ext cx="3600000" cy="3600000"/>
          </a:xfrm>
          <a:prstGeom prst="ellipse">
            <a:avLst/>
          </a:prstGeom>
          <a:solidFill>
            <a:srgbClr val="FF00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9" name="Ovaal 8"/>
          <p:cNvSpPr/>
          <p:nvPr/>
        </p:nvSpPr>
        <p:spPr>
          <a:xfrm>
            <a:off x="4771897" y="2950032"/>
            <a:ext cx="2878858" cy="2121409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0"/>
                  <a:lumOff val="100000"/>
                </a:schemeClr>
              </a:gs>
              <a:gs pos="50000">
                <a:schemeClr val="bg1">
                  <a:alpha val="43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1" name="Ovaal 10"/>
          <p:cNvSpPr/>
          <p:nvPr/>
        </p:nvSpPr>
        <p:spPr>
          <a:xfrm>
            <a:off x="7961922" y="579984"/>
            <a:ext cx="3600000" cy="3600000"/>
          </a:xfrm>
          <a:prstGeom prst="ellipse">
            <a:avLst/>
          </a:prstGeom>
          <a:solidFill>
            <a:srgbClr val="00B05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2" name="Ovaal 11"/>
          <p:cNvSpPr/>
          <p:nvPr/>
        </p:nvSpPr>
        <p:spPr>
          <a:xfrm>
            <a:off x="8273089" y="666205"/>
            <a:ext cx="2878858" cy="2121409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0"/>
                  <a:lumOff val="100000"/>
                </a:schemeClr>
              </a:gs>
              <a:gs pos="50000">
                <a:schemeClr val="bg1">
                  <a:alpha val="43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78767513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Breedbeeld</PresentationFormat>
  <Paragraphs>0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Peter DeSmet</dc:creator>
  <cp:lastModifiedBy>Peter DeSmet</cp:lastModifiedBy>
  <cp:revision>6</cp:revision>
  <dcterms:created xsi:type="dcterms:W3CDTF">2016-09-07T07:32:56Z</dcterms:created>
  <dcterms:modified xsi:type="dcterms:W3CDTF">2016-09-07T08:26:31Z</dcterms:modified>
</cp:coreProperties>
</file>