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031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570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093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115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996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8634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1665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724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3369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091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412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E5489-DEDF-472A-A3B6-4A30E236A098}" type="datetimeFigureOut">
              <a:rPr lang="nl-BE" smtClean="0"/>
              <a:t>21/09/2016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BE65-C99E-4C54-8431-35671D2AA8A0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78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rije vorm: vorm 5"/>
          <p:cNvSpPr/>
          <p:nvPr/>
        </p:nvSpPr>
        <p:spPr>
          <a:xfrm rot="453741">
            <a:off x="6695095" y="430336"/>
            <a:ext cx="4881927" cy="4795045"/>
          </a:xfrm>
          <a:custGeom>
            <a:avLst/>
            <a:gdLst/>
            <a:ahLst/>
            <a:cxnLst/>
            <a:rect l="l" t="t" r="r" b="b"/>
            <a:pathLst>
              <a:path w="1013331" h="3208353">
                <a:moveTo>
                  <a:pt x="368484" y="0"/>
                </a:moveTo>
                <a:lnTo>
                  <a:pt x="393897" y="0"/>
                </a:lnTo>
                <a:cubicBezTo>
                  <a:pt x="402368" y="12706"/>
                  <a:pt x="410839" y="25413"/>
                  <a:pt x="419309" y="38119"/>
                </a:cubicBezTo>
                <a:cubicBezTo>
                  <a:pt x="427780" y="50825"/>
                  <a:pt x="436251" y="63531"/>
                  <a:pt x="444722" y="76238"/>
                </a:cubicBezTo>
                <a:cubicBezTo>
                  <a:pt x="453193" y="84709"/>
                  <a:pt x="457429" y="91062"/>
                  <a:pt x="457429" y="95297"/>
                </a:cubicBezTo>
                <a:cubicBezTo>
                  <a:pt x="465899" y="116474"/>
                  <a:pt x="473311" y="128122"/>
                  <a:pt x="479665" y="130240"/>
                </a:cubicBezTo>
                <a:cubicBezTo>
                  <a:pt x="486018" y="132357"/>
                  <a:pt x="499783" y="137652"/>
                  <a:pt x="520960" y="146123"/>
                </a:cubicBezTo>
                <a:cubicBezTo>
                  <a:pt x="529431" y="146123"/>
                  <a:pt x="537902" y="149299"/>
                  <a:pt x="546373" y="155653"/>
                </a:cubicBezTo>
                <a:cubicBezTo>
                  <a:pt x="554844" y="162006"/>
                  <a:pt x="565432" y="167300"/>
                  <a:pt x="578139" y="171536"/>
                </a:cubicBezTo>
                <a:cubicBezTo>
                  <a:pt x="573903" y="180006"/>
                  <a:pt x="571786" y="187418"/>
                  <a:pt x="571786" y="193772"/>
                </a:cubicBezTo>
                <a:cubicBezTo>
                  <a:pt x="571786" y="200125"/>
                  <a:pt x="569668" y="207537"/>
                  <a:pt x="565432" y="216008"/>
                </a:cubicBezTo>
                <a:cubicBezTo>
                  <a:pt x="578139" y="211772"/>
                  <a:pt x="589786" y="208596"/>
                  <a:pt x="600375" y="206478"/>
                </a:cubicBezTo>
                <a:cubicBezTo>
                  <a:pt x="610963" y="204360"/>
                  <a:pt x="622611" y="201184"/>
                  <a:pt x="635317" y="196948"/>
                </a:cubicBezTo>
                <a:cubicBezTo>
                  <a:pt x="643788" y="213890"/>
                  <a:pt x="656495" y="243538"/>
                  <a:pt x="673436" y="285893"/>
                </a:cubicBezTo>
                <a:cubicBezTo>
                  <a:pt x="677672" y="311305"/>
                  <a:pt x="694614" y="319776"/>
                  <a:pt x="724262" y="311305"/>
                </a:cubicBezTo>
                <a:cubicBezTo>
                  <a:pt x="732733" y="311305"/>
                  <a:pt x="739086" y="309188"/>
                  <a:pt x="743321" y="304952"/>
                </a:cubicBezTo>
                <a:lnTo>
                  <a:pt x="743321" y="336718"/>
                </a:lnTo>
                <a:cubicBezTo>
                  <a:pt x="747557" y="345189"/>
                  <a:pt x="749675" y="349424"/>
                  <a:pt x="749675" y="349424"/>
                </a:cubicBezTo>
                <a:cubicBezTo>
                  <a:pt x="783558" y="357895"/>
                  <a:pt x="806853" y="364249"/>
                  <a:pt x="819559" y="368484"/>
                </a:cubicBezTo>
                <a:cubicBezTo>
                  <a:pt x="828030" y="372719"/>
                  <a:pt x="834383" y="374837"/>
                  <a:pt x="838619" y="374837"/>
                </a:cubicBezTo>
                <a:cubicBezTo>
                  <a:pt x="842854" y="374837"/>
                  <a:pt x="847090" y="376955"/>
                  <a:pt x="851325" y="381190"/>
                </a:cubicBezTo>
                <a:cubicBezTo>
                  <a:pt x="868267" y="398132"/>
                  <a:pt x="885209" y="410838"/>
                  <a:pt x="902151" y="419309"/>
                </a:cubicBezTo>
                <a:cubicBezTo>
                  <a:pt x="919093" y="427780"/>
                  <a:pt x="938152" y="436251"/>
                  <a:pt x="959329" y="444722"/>
                </a:cubicBezTo>
                <a:cubicBezTo>
                  <a:pt x="988977" y="461664"/>
                  <a:pt x="1005919" y="477547"/>
                  <a:pt x="1010155" y="492371"/>
                </a:cubicBezTo>
                <a:cubicBezTo>
                  <a:pt x="1014390" y="507195"/>
                  <a:pt x="1014390" y="529431"/>
                  <a:pt x="1010155" y="559079"/>
                </a:cubicBezTo>
                <a:cubicBezTo>
                  <a:pt x="1005919" y="609904"/>
                  <a:pt x="1000625" y="659671"/>
                  <a:pt x="994272" y="708379"/>
                </a:cubicBezTo>
                <a:cubicBezTo>
                  <a:pt x="987919" y="757087"/>
                  <a:pt x="986860" y="804735"/>
                  <a:pt x="991095" y="851325"/>
                </a:cubicBezTo>
                <a:cubicBezTo>
                  <a:pt x="995331" y="893680"/>
                  <a:pt x="994272" y="934975"/>
                  <a:pt x="987919" y="975212"/>
                </a:cubicBezTo>
                <a:cubicBezTo>
                  <a:pt x="981565" y="1015449"/>
                  <a:pt x="980506" y="1058862"/>
                  <a:pt x="984742" y="1105452"/>
                </a:cubicBezTo>
                <a:cubicBezTo>
                  <a:pt x="988977" y="1130865"/>
                  <a:pt x="990036" y="1157337"/>
                  <a:pt x="987919" y="1184867"/>
                </a:cubicBezTo>
                <a:cubicBezTo>
                  <a:pt x="985801" y="1212398"/>
                  <a:pt x="984742" y="1238869"/>
                  <a:pt x="984742" y="1264282"/>
                </a:cubicBezTo>
                <a:cubicBezTo>
                  <a:pt x="984742" y="1298165"/>
                  <a:pt x="972036" y="1323578"/>
                  <a:pt x="946623" y="1340520"/>
                </a:cubicBezTo>
                <a:cubicBezTo>
                  <a:pt x="942387" y="1348991"/>
                  <a:pt x="939211" y="1357462"/>
                  <a:pt x="937093" y="1365933"/>
                </a:cubicBezTo>
                <a:cubicBezTo>
                  <a:pt x="934975" y="1374404"/>
                  <a:pt x="931799" y="1382874"/>
                  <a:pt x="927563" y="1391345"/>
                </a:cubicBezTo>
                <a:cubicBezTo>
                  <a:pt x="927563" y="1404052"/>
                  <a:pt x="926505" y="1417817"/>
                  <a:pt x="924387" y="1432641"/>
                </a:cubicBezTo>
                <a:cubicBezTo>
                  <a:pt x="922269" y="1447465"/>
                  <a:pt x="921210" y="1461230"/>
                  <a:pt x="921210" y="1473936"/>
                </a:cubicBezTo>
                <a:cubicBezTo>
                  <a:pt x="921210" y="1486643"/>
                  <a:pt x="922269" y="1500408"/>
                  <a:pt x="924387" y="1515232"/>
                </a:cubicBezTo>
                <a:cubicBezTo>
                  <a:pt x="926505" y="1530056"/>
                  <a:pt x="927563" y="1545939"/>
                  <a:pt x="927563" y="1562881"/>
                </a:cubicBezTo>
                <a:cubicBezTo>
                  <a:pt x="927563" y="1584058"/>
                  <a:pt x="923328" y="1615824"/>
                  <a:pt x="914857" y="1658179"/>
                </a:cubicBezTo>
                <a:cubicBezTo>
                  <a:pt x="910622" y="1683591"/>
                  <a:pt x="905327" y="1709004"/>
                  <a:pt x="898974" y="1734416"/>
                </a:cubicBezTo>
                <a:cubicBezTo>
                  <a:pt x="892621" y="1759829"/>
                  <a:pt x="891562" y="1783125"/>
                  <a:pt x="895798" y="1804302"/>
                </a:cubicBezTo>
                <a:cubicBezTo>
                  <a:pt x="904268" y="1842421"/>
                  <a:pt x="902151" y="1879481"/>
                  <a:pt x="889444" y="1915482"/>
                </a:cubicBezTo>
                <a:cubicBezTo>
                  <a:pt x="876738" y="1951483"/>
                  <a:pt x="870385" y="1986426"/>
                  <a:pt x="870385" y="2020309"/>
                </a:cubicBezTo>
                <a:lnTo>
                  <a:pt x="870385" y="2229964"/>
                </a:lnTo>
                <a:cubicBezTo>
                  <a:pt x="870385" y="2238435"/>
                  <a:pt x="869326" y="2247965"/>
                  <a:pt x="867208" y="2258554"/>
                </a:cubicBezTo>
                <a:cubicBezTo>
                  <a:pt x="865091" y="2269143"/>
                  <a:pt x="864032" y="2278672"/>
                  <a:pt x="864032" y="2287143"/>
                </a:cubicBezTo>
                <a:cubicBezTo>
                  <a:pt x="859796" y="2316791"/>
                  <a:pt x="856620" y="2345380"/>
                  <a:pt x="854502" y="2372911"/>
                </a:cubicBezTo>
                <a:cubicBezTo>
                  <a:pt x="852384" y="2400442"/>
                  <a:pt x="851325" y="2431148"/>
                  <a:pt x="851325" y="2465032"/>
                </a:cubicBezTo>
                <a:cubicBezTo>
                  <a:pt x="851325" y="2469268"/>
                  <a:pt x="851325" y="2471385"/>
                  <a:pt x="851325" y="2471385"/>
                </a:cubicBezTo>
                <a:cubicBezTo>
                  <a:pt x="834383" y="2492562"/>
                  <a:pt x="826971" y="2512681"/>
                  <a:pt x="829089" y="2531740"/>
                </a:cubicBezTo>
                <a:cubicBezTo>
                  <a:pt x="831207" y="2550800"/>
                  <a:pt x="832266" y="2570918"/>
                  <a:pt x="832266" y="2592096"/>
                </a:cubicBezTo>
                <a:cubicBezTo>
                  <a:pt x="823795" y="2575154"/>
                  <a:pt x="819559" y="2566683"/>
                  <a:pt x="819559" y="2566683"/>
                </a:cubicBezTo>
                <a:cubicBezTo>
                  <a:pt x="806853" y="2583625"/>
                  <a:pt x="798382" y="2600567"/>
                  <a:pt x="794147" y="2617508"/>
                </a:cubicBezTo>
                <a:cubicBezTo>
                  <a:pt x="777205" y="2592096"/>
                  <a:pt x="756028" y="2592096"/>
                  <a:pt x="730615" y="2617508"/>
                </a:cubicBezTo>
                <a:cubicBezTo>
                  <a:pt x="722144" y="2625979"/>
                  <a:pt x="712614" y="2636568"/>
                  <a:pt x="702026" y="2649274"/>
                </a:cubicBezTo>
                <a:cubicBezTo>
                  <a:pt x="691437" y="2661980"/>
                  <a:pt x="675554" y="2668333"/>
                  <a:pt x="654377" y="2668333"/>
                </a:cubicBezTo>
                <a:cubicBezTo>
                  <a:pt x="641671" y="2668333"/>
                  <a:pt x="635317" y="2678922"/>
                  <a:pt x="635317" y="2700099"/>
                </a:cubicBezTo>
                <a:cubicBezTo>
                  <a:pt x="631082" y="2717041"/>
                  <a:pt x="623670" y="2732924"/>
                  <a:pt x="613081" y="2747748"/>
                </a:cubicBezTo>
                <a:cubicBezTo>
                  <a:pt x="602493" y="2762572"/>
                  <a:pt x="599316" y="2780573"/>
                  <a:pt x="603552" y="2801750"/>
                </a:cubicBezTo>
                <a:cubicBezTo>
                  <a:pt x="603552" y="2810221"/>
                  <a:pt x="602493" y="2817633"/>
                  <a:pt x="600375" y="2823987"/>
                </a:cubicBezTo>
                <a:cubicBezTo>
                  <a:pt x="598257" y="2830340"/>
                  <a:pt x="597198" y="2837751"/>
                  <a:pt x="597198" y="2846222"/>
                </a:cubicBezTo>
                <a:cubicBezTo>
                  <a:pt x="588727" y="2858929"/>
                  <a:pt x="582374" y="2865282"/>
                  <a:pt x="578139" y="2865282"/>
                </a:cubicBezTo>
                <a:cubicBezTo>
                  <a:pt x="565432" y="2865282"/>
                  <a:pt x="559079" y="2873753"/>
                  <a:pt x="559079" y="2890695"/>
                </a:cubicBezTo>
                <a:cubicBezTo>
                  <a:pt x="563315" y="2899166"/>
                  <a:pt x="565432" y="2907636"/>
                  <a:pt x="565432" y="2916107"/>
                </a:cubicBezTo>
                <a:cubicBezTo>
                  <a:pt x="565432" y="2924578"/>
                  <a:pt x="567550" y="2933049"/>
                  <a:pt x="571786" y="2941520"/>
                </a:cubicBezTo>
                <a:cubicBezTo>
                  <a:pt x="550608" y="2941520"/>
                  <a:pt x="540020" y="2952108"/>
                  <a:pt x="540020" y="2973286"/>
                </a:cubicBezTo>
                <a:cubicBezTo>
                  <a:pt x="548491" y="3002934"/>
                  <a:pt x="544255" y="3028347"/>
                  <a:pt x="527313" y="3049524"/>
                </a:cubicBezTo>
                <a:cubicBezTo>
                  <a:pt x="523078" y="3057995"/>
                  <a:pt x="508254" y="3053759"/>
                  <a:pt x="482841" y="3036818"/>
                </a:cubicBezTo>
                <a:cubicBezTo>
                  <a:pt x="474370" y="3032582"/>
                  <a:pt x="468017" y="3028347"/>
                  <a:pt x="463782" y="3024112"/>
                </a:cubicBezTo>
                <a:cubicBezTo>
                  <a:pt x="459546" y="3019876"/>
                  <a:pt x="453193" y="3015641"/>
                  <a:pt x="444722" y="3011405"/>
                </a:cubicBezTo>
                <a:cubicBezTo>
                  <a:pt x="432016" y="3002934"/>
                  <a:pt x="421427" y="3003993"/>
                  <a:pt x="412956" y="3014581"/>
                </a:cubicBezTo>
                <a:cubicBezTo>
                  <a:pt x="404485" y="3025170"/>
                  <a:pt x="400250" y="3036818"/>
                  <a:pt x="400250" y="3049524"/>
                </a:cubicBezTo>
                <a:lnTo>
                  <a:pt x="336718" y="3049524"/>
                </a:lnTo>
                <a:cubicBezTo>
                  <a:pt x="307070" y="3057995"/>
                  <a:pt x="296481" y="3074937"/>
                  <a:pt x="304952" y="3100349"/>
                </a:cubicBezTo>
                <a:cubicBezTo>
                  <a:pt x="296481" y="3104585"/>
                  <a:pt x="290128" y="3106702"/>
                  <a:pt x="285893" y="3106702"/>
                </a:cubicBezTo>
                <a:cubicBezTo>
                  <a:pt x="281657" y="3106702"/>
                  <a:pt x="275304" y="3108820"/>
                  <a:pt x="266833" y="3113056"/>
                </a:cubicBezTo>
                <a:lnTo>
                  <a:pt x="266833" y="3151175"/>
                </a:lnTo>
                <a:lnTo>
                  <a:pt x="260480" y="3151175"/>
                </a:lnTo>
                <a:cubicBezTo>
                  <a:pt x="252009" y="3142704"/>
                  <a:pt x="245656" y="3134233"/>
                  <a:pt x="241421" y="3125762"/>
                </a:cubicBezTo>
                <a:cubicBezTo>
                  <a:pt x="237185" y="3134233"/>
                  <a:pt x="234009" y="3142704"/>
                  <a:pt x="231891" y="3151175"/>
                </a:cubicBezTo>
                <a:cubicBezTo>
                  <a:pt x="229773" y="3159646"/>
                  <a:pt x="226596" y="3168117"/>
                  <a:pt x="222361" y="3176588"/>
                </a:cubicBezTo>
                <a:cubicBezTo>
                  <a:pt x="222361" y="3180823"/>
                  <a:pt x="221302" y="3185059"/>
                  <a:pt x="219184" y="3189294"/>
                </a:cubicBezTo>
                <a:cubicBezTo>
                  <a:pt x="217067" y="3193529"/>
                  <a:pt x="216008" y="3199882"/>
                  <a:pt x="216008" y="3208353"/>
                </a:cubicBezTo>
                <a:cubicBezTo>
                  <a:pt x="207537" y="3204118"/>
                  <a:pt x="203302" y="3202000"/>
                  <a:pt x="203302" y="3202000"/>
                </a:cubicBezTo>
                <a:cubicBezTo>
                  <a:pt x="199066" y="3193529"/>
                  <a:pt x="198007" y="3187176"/>
                  <a:pt x="200125" y="3182941"/>
                </a:cubicBezTo>
                <a:cubicBezTo>
                  <a:pt x="202243" y="3178705"/>
                  <a:pt x="203302" y="3172352"/>
                  <a:pt x="203302" y="3163881"/>
                </a:cubicBezTo>
                <a:cubicBezTo>
                  <a:pt x="203302" y="3159646"/>
                  <a:pt x="204360" y="3156469"/>
                  <a:pt x="206478" y="3154351"/>
                </a:cubicBezTo>
                <a:cubicBezTo>
                  <a:pt x="208596" y="3152233"/>
                  <a:pt x="209655" y="3149057"/>
                  <a:pt x="209655" y="3144822"/>
                </a:cubicBezTo>
                <a:cubicBezTo>
                  <a:pt x="218126" y="3127880"/>
                  <a:pt x="222361" y="3118350"/>
                  <a:pt x="222361" y="3116232"/>
                </a:cubicBezTo>
                <a:cubicBezTo>
                  <a:pt x="222361" y="3114115"/>
                  <a:pt x="211772" y="3110938"/>
                  <a:pt x="190595" y="3106702"/>
                </a:cubicBezTo>
                <a:cubicBezTo>
                  <a:pt x="182124" y="3102467"/>
                  <a:pt x="173653" y="3099291"/>
                  <a:pt x="165182" y="3097173"/>
                </a:cubicBezTo>
                <a:cubicBezTo>
                  <a:pt x="156712" y="3095055"/>
                  <a:pt x="152476" y="3089761"/>
                  <a:pt x="152476" y="3081290"/>
                </a:cubicBezTo>
                <a:cubicBezTo>
                  <a:pt x="144005" y="3060113"/>
                  <a:pt x="133417" y="3038936"/>
                  <a:pt x="120710" y="3017758"/>
                </a:cubicBezTo>
                <a:cubicBezTo>
                  <a:pt x="108004" y="2996581"/>
                  <a:pt x="103768" y="2973286"/>
                  <a:pt x="108004" y="2947873"/>
                </a:cubicBezTo>
                <a:cubicBezTo>
                  <a:pt x="108004" y="2935167"/>
                  <a:pt x="106945" y="2923519"/>
                  <a:pt x="104827" y="2912931"/>
                </a:cubicBezTo>
                <a:cubicBezTo>
                  <a:pt x="102710" y="2902342"/>
                  <a:pt x="101651" y="2890695"/>
                  <a:pt x="101651" y="2877989"/>
                </a:cubicBezTo>
                <a:lnTo>
                  <a:pt x="63532" y="2897048"/>
                </a:lnTo>
                <a:cubicBezTo>
                  <a:pt x="59296" y="2884342"/>
                  <a:pt x="55061" y="2871635"/>
                  <a:pt x="50825" y="2858929"/>
                </a:cubicBezTo>
                <a:cubicBezTo>
                  <a:pt x="46590" y="2846222"/>
                  <a:pt x="42354" y="2833516"/>
                  <a:pt x="38119" y="2820809"/>
                </a:cubicBezTo>
                <a:cubicBezTo>
                  <a:pt x="33884" y="2803868"/>
                  <a:pt x="29648" y="2786926"/>
                  <a:pt x="25413" y="2769984"/>
                </a:cubicBezTo>
                <a:cubicBezTo>
                  <a:pt x="21177" y="2753043"/>
                  <a:pt x="19059" y="2733983"/>
                  <a:pt x="19059" y="2712806"/>
                </a:cubicBezTo>
                <a:cubicBezTo>
                  <a:pt x="14824" y="2691628"/>
                  <a:pt x="11647" y="2669393"/>
                  <a:pt x="9530" y="2646097"/>
                </a:cubicBezTo>
                <a:cubicBezTo>
                  <a:pt x="7412" y="2622802"/>
                  <a:pt x="6353" y="2598449"/>
                  <a:pt x="6353" y="2573036"/>
                </a:cubicBezTo>
                <a:cubicBezTo>
                  <a:pt x="6353" y="2556094"/>
                  <a:pt x="7412" y="2540211"/>
                  <a:pt x="9530" y="2525387"/>
                </a:cubicBezTo>
                <a:cubicBezTo>
                  <a:pt x="11647" y="2510563"/>
                  <a:pt x="14824" y="2492562"/>
                  <a:pt x="19059" y="2471385"/>
                </a:cubicBezTo>
                <a:cubicBezTo>
                  <a:pt x="19059" y="2467150"/>
                  <a:pt x="16942" y="2462914"/>
                  <a:pt x="12706" y="2458679"/>
                </a:cubicBezTo>
                <a:cubicBezTo>
                  <a:pt x="4235" y="2450208"/>
                  <a:pt x="0" y="2439619"/>
                  <a:pt x="0" y="2426913"/>
                </a:cubicBezTo>
                <a:cubicBezTo>
                  <a:pt x="0" y="2414206"/>
                  <a:pt x="0" y="2401500"/>
                  <a:pt x="0" y="2388794"/>
                </a:cubicBezTo>
                <a:lnTo>
                  <a:pt x="19059" y="2217258"/>
                </a:lnTo>
                <a:cubicBezTo>
                  <a:pt x="19059" y="2208787"/>
                  <a:pt x="22236" y="2199257"/>
                  <a:pt x="28589" y="2188669"/>
                </a:cubicBezTo>
                <a:cubicBezTo>
                  <a:pt x="34942" y="2178080"/>
                  <a:pt x="38119" y="2168550"/>
                  <a:pt x="38119" y="2160079"/>
                </a:cubicBezTo>
                <a:cubicBezTo>
                  <a:pt x="50825" y="2130431"/>
                  <a:pt x="57179" y="2098665"/>
                  <a:pt x="57179" y="2064782"/>
                </a:cubicBezTo>
                <a:cubicBezTo>
                  <a:pt x="61414" y="2047840"/>
                  <a:pt x="61414" y="2031957"/>
                  <a:pt x="57179" y="2017133"/>
                </a:cubicBezTo>
                <a:cubicBezTo>
                  <a:pt x="52943" y="2002309"/>
                  <a:pt x="52943" y="1986426"/>
                  <a:pt x="57179" y="1969484"/>
                </a:cubicBezTo>
                <a:cubicBezTo>
                  <a:pt x="57179" y="1939836"/>
                  <a:pt x="58237" y="1911247"/>
                  <a:pt x="60355" y="1883717"/>
                </a:cubicBezTo>
                <a:cubicBezTo>
                  <a:pt x="62473" y="1856186"/>
                  <a:pt x="65649" y="1825479"/>
                  <a:pt x="69885" y="1791596"/>
                </a:cubicBezTo>
                <a:cubicBezTo>
                  <a:pt x="95298" y="1795831"/>
                  <a:pt x="108004" y="1783125"/>
                  <a:pt x="108004" y="1753476"/>
                </a:cubicBezTo>
                <a:lnTo>
                  <a:pt x="127063" y="1429464"/>
                </a:lnTo>
                <a:lnTo>
                  <a:pt x="120710" y="1429464"/>
                </a:lnTo>
                <a:lnTo>
                  <a:pt x="120710" y="1416758"/>
                </a:lnTo>
                <a:cubicBezTo>
                  <a:pt x="108004" y="1433700"/>
                  <a:pt x="93180" y="1454877"/>
                  <a:pt x="76238" y="1480290"/>
                </a:cubicBezTo>
                <a:cubicBezTo>
                  <a:pt x="80473" y="1442171"/>
                  <a:pt x="83650" y="1402993"/>
                  <a:pt x="85768" y="1362756"/>
                </a:cubicBezTo>
                <a:cubicBezTo>
                  <a:pt x="87886" y="1322519"/>
                  <a:pt x="91062" y="1283341"/>
                  <a:pt x="95298" y="1245222"/>
                </a:cubicBezTo>
                <a:cubicBezTo>
                  <a:pt x="99533" y="1202868"/>
                  <a:pt x="101651" y="1162631"/>
                  <a:pt x="101651" y="1124512"/>
                </a:cubicBezTo>
                <a:cubicBezTo>
                  <a:pt x="101651" y="1086393"/>
                  <a:pt x="103768" y="1048274"/>
                  <a:pt x="108004" y="1010155"/>
                </a:cubicBezTo>
                <a:lnTo>
                  <a:pt x="127063" y="838619"/>
                </a:lnTo>
                <a:cubicBezTo>
                  <a:pt x="127063" y="808971"/>
                  <a:pt x="128122" y="780382"/>
                  <a:pt x="130240" y="752851"/>
                </a:cubicBezTo>
                <a:cubicBezTo>
                  <a:pt x="132358" y="725321"/>
                  <a:pt x="133417" y="696731"/>
                  <a:pt x="133417" y="667083"/>
                </a:cubicBezTo>
                <a:cubicBezTo>
                  <a:pt x="133417" y="658612"/>
                  <a:pt x="131299" y="652259"/>
                  <a:pt x="127063" y="648024"/>
                </a:cubicBezTo>
                <a:cubicBezTo>
                  <a:pt x="122828" y="639553"/>
                  <a:pt x="117534" y="630023"/>
                  <a:pt x="111180" y="619434"/>
                </a:cubicBezTo>
                <a:cubicBezTo>
                  <a:pt x="104827" y="608846"/>
                  <a:pt x="101651" y="599316"/>
                  <a:pt x="101651" y="590845"/>
                </a:cubicBezTo>
                <a:cubicBezTo>
                  <a:pt x="105886" y="573903"/>
                  <a:pt x="110122" y="558020"/>
                  <a:pt x="114357" y="543196"/>
                </a:cubicBezTo>
                <a:cubicBezTo>
                  <a:pt x="118593" y="528372"/>
                  <a:pt x="122828" y="510372"/>
                  <a:pt x="127063" y="489194"/>
                </a:cubicBezTo>
                <a:cubicBezTo>
                  <a:pt x="127063" y="480723"/>
                  <a:pt x="129181" y="475429"/>
                  <a:pt x="133417" y="473311"/>
                </a:cubicBezTo>
                <a:cubicBezTo>
                  <a:pt x="137652" y="471193"/>
                  <a:pt x="139770" y="465899"/>
                  <a:pt x="139770" y="457428"/>
                </a:cubicBezTo>
                <a:cubicBezTo>
                  <a:pt x="135534" y="436251"/>
                  <a:pt x="134475" y="412956"/>
                  <a:pt x="136593" y="387543"/>
                </a:cubicBezTo>
                <a:cubicBezTo>
                  <a:pt x="138711" y="362131"/>
                  <a:pt x="133417" y="338836"/>
                  <a:pt x="120710" y="317659"/>
                </a:cubicBezTo>
                <a:cubicBezTo>
                  <a:pt x="103768" y="300717"/>
                  <a:pt x="110122" y="292246"/>
                  <a:pt x="139770" y="292246"/>
                </a:cubicBezTo>
                <a:cubicBezTo>
                  <a:pt x="148241" y="292246"/>
                  <a:pt x="160947" y="288010"/>
                  <a:pt x="177889" y="279539"/>
                </a:cubicBezTo>
                <a:cubicBezTo>
                  <a:pt x="182124" y="275304"/>
                  <a:pt x="184242" y="271069"/>
                  <a:pt x="184242" y="266833"/>
                </a:cubicBezTo>
                <a:cubicBezTo>
                  <a:pt x="192713" y="275304"/>
                  <a:pt x="202243" y="283775"/>
                  <a:pt x="212831" y="292246"/>
                </a:cubicBezTo>
                <a:cubicBezTo>
                  <a:pt x="223420" y="300717"/>
                  <a:pt x="232950" y="309188"/>
                  <a:pt x="241421" y="317659"/>
                </a:cubicBezTo>
                <a:cubicBezTo>
                  <a:pt x="258362" y="326129"/>
                  <a:pt x="268951" y="324012"/>
                  <a:pt x="273186" y="311305"/>
                </a:cubicBezTo>
                <a:cubicBezTo>
                  <a:pt x="294364" y="273186"/>
                  <a:pt x="302835" y="237185"/>
                  <a:pt x="298599" y="203301"/>
                </a:cubicBezTo>
                <a:cubicBezTo>
                  <a:pt x="294364" y="182124"/>
                  <a:pt x="294364" y="157770"/>
                  <a:pt x="298599" y="130240"/>
                </a:cubicBezTo>
                <a:cubicBezTo>
                  <a:pt x="302835" y="102710"/>
                  <a:pt x="317659" y="80473"/>
                  <a:pt x="343071" y="63531"/>
                </a:cubicBezTo>
                <a:cubicBezTo>
                  <a:pt x="347307" y="59296"/>
                  <a:pt x="349425" y="55061"/>
                  <a:pt x="349425" y="50825"/>
                </a:cubicBezTo>
                <a:cubicBezTo>
                  <a:pt x="349425" y="46590"/>
                  <a:pt x="351542" y="42355"/>
                  <a:pt x="355778" y="38119"/>
                </a:cubicBezTo>
                <a:cubicBezTo>
                  <a:pt x="360013" y="29648"/>
                  <a:pt x="362131" y="23295"/>
                  <a:pt x="362131" y="19059"/>
                </a:cubicBezTo>
                <a:cubicBezTo>
                  <a:pt x="362131" y="14824"/>
                  <a:pt x="364249" y="8471"/>
                  <a:pt x="368484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101600" dir="5400000" algn="ctr" rotWithShape="0">
              <a:schemeClr val="tx1">
                <a:alpha val="6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Tekstvak 6"/>
          <p:cNvSpPr txBox="1"/>
          <p:nvPr/>
        </p:nvSpPr>
        <p:spPr>
          <a:xfrm>
            <a:off x="1258301" y="1390650"/>
            <a:ext cx="514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dirty="0"/>
              <a:t>Het zonnige Kos voor slechts 199€</a:t>
            </a:r>
          </a:p>
        </p:txBody>
      </p:sp>
    </p:spTree>
    <p:extLst>
      <p:ext uri="{BB962C8B-B14F-4D97-AF65-F5344CB8AC3E}">
        <p14:creationId xmlns:p14="http://schemas.microsoft.com/office/powerpoint/2010/main" val="12692915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Breedbeeld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DeSmet</dc:creator>
  <cp:lastModifiedBy>Peter DeSmet</cp:lastModifiedBy>
  <cp:revision>3</cp:revision>
  <dcterms:created xsi:type="dcterms:W3CDTF">2016-09-21T08:14:10Z</dcterms:created>
  <dcterms:modified xsi:type="dcterms:W3CDTF">2016-09-21T08:35:36Z</dcterms:modified>
</cp:coreProperties>
</file>