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57" r:id="rId4"/>
    <p:sldId id="258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Stijl, licht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Stijl, licht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89" autoAdjust="0"/>
    <p:restoredTop sz="93919" autoAdjust="0"/>
  </p:normalViewPr>
  <p:slideViewPr>
    <p:cSldViewPr>
      <p:cViewPr varScale="1">
        <p:scale>
          <a:sx n="59" d="100"/>
          <a:sy n="59" d="100"/>
        </p:scale>
        <p:origin x="630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575A4CF-0661-44B9-A8AF-FAD3D5066951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BE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BE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9BC1579B-44F6-41C0-900C-AEBD94934F73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2135564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BE" altLang="nl-BE" smtClean="0"/>
          </a:p>
        </p:txBody>
      </p:sp>
      <p:sp>
        <p:nvSpPr>
          <p:cNvPr id="15363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39408D8E-39F3-479E-84AC-F2A5A670775C}" type="slidenum">
              <a:rPr lang="nl-BE" altLang="nl-BE"/>
              <a:pPr/>
              <a:t>1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245598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BDD9E-76C9-47DB-A9B5-2EB13D1D43C2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CD677A-2FBB-462B-9370-A1B040B87143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536541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04BF3-EA20-49DD-BE46-A11158C9A861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D2953-E2D0-4A53-884E-190D5C03D543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970357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96E52-6035-42C5-8E6E-D455E8EF6426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ECED10-D390-4136-B432-F0A1325270DE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682279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7C4BE-4DF5-4B46-8457-4595A00DB20D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88345-2C55-47B1-B7D8-A0B400504571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2151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1ACFC-FF45-4229-A132-384B5132AB57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092F7F-BB1A-44D4-A819-AD216F140032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41721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E7031-B97B-42B3-BFC8-83CF5C4B7BA7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48D6C1-B003-4099-9FB4-28A34E1FCC42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985830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BC3B6-02BC-445A-BDF5-99C590C623DD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284D36-861A-4552-8070-CAC7A1376322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045367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CED02-2AE3-4AC9-825C-5648CCBE5531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353BF-84D8-449E-ADFE-03249A6E4528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507841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E5741-523C-4FEC-80C8-3B44DA627BE9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6DF891-547D-423E-876C-F6D269471AAB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947231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802EC-5DCA-4248-BBEB-535DAA1F6A9B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5A6368-2BCA-4E9C-A3B4-39925245B8B1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181532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41736-5E1B-4C32-BFCB-4BCBE3183580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C79BA7-0FBC-4009-B9A4-6761B721EADD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308601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stijl te bewerken</a:t>
            </a:r>
            <a:endParaRPr lang="nl-BE" altLang="nl-BE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modelstijlen te bewerken</a:t>
            </a:r>
          </a:p>
          <a:p>
            <a:pPr lvl="1"/>
            <a:r>
              <a:rPr lang="nl-NL" altLang="nl-BE" smtClean="0"/>
              <a:t>Tweede niveau</a:t>
            </a:r>
          </a:p>
          <a:p>
            <a:pPr lvl="2"/>
            <a:r>
              <a:rPr lang="nl-NL" altLang="nl-BE" smtClean="0"/>
              <a:t>Derde niveau</a:t>
            </a:r>
          </a:p>
          <a:p>
            <a:pPr lvl="3"/>
            <a:r>
              <a:rPr lang="nl-NL" altLang="nl-BE" smtClean="0"/>
              <a:t>Vierde niveau</a:t>
            </a:r>
          </a:p>
          <a:p>
            <a:pPr lvl="4"/>
            <a:r>
              <a:rPr lang="nl-NL" altLang="nl-BE" smtClean="0"/>
              <a:t>Vijfde niveau</a:t>
            </a:r>
            <a:endParaRPr lang="nl-BE" altLang="nl-BE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1072B02-ADF1-4509-A56B-835BD96C229D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3F84FB8B-AB88-4B96-803A-D5339E2ECC64}" type="slidenum">
              <a:rPr lang="nl-BE" altLang="nl-BE"/>
              <a:pPr/>
              <a:t>‹nr.›</a:t>
            </a:fld>
            <a:endParaRPr lang="nl-BE" alt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el 1"/>
          <p:cNvSpPr>
            <a:spLocks noGrp="1"/>
          </p:cNvSpPr>
          <p:nvPr>
            <p:ph type="ctrTitle"/>
          </p:nvPr>
        </p:nvSpPr>
        <p:spPr>
          <a:xfrm>
            <a:off x="684213" y="-4763"/>
            <a:ext cx="7772400" cy="1470026"/>
          </a:xfrm>
        </p:spPr>
        <p:txBody>
          <a:bodyPr/>
          <a:lstStyle/>
          <a:p>
            <a:r>
              <a:rPr lang="nl-BE" altLang="nl-BE" b="1" smtClean="0">
                <a:solidFill>
                  <a:srgbClr val="FF0000"/>
                </a:solidFill>
              </a:rPr>
              <a:t>www.GratisCursus.be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513" y="5507038"/>
            <a:ext cx="6400800" cy="12350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BE" b="1" dirty="0" smtClean="0"/>
              <a:t>Tientallen</a:t>
            </a:r>
            <a:r>
              <a:rPr lang="nl-BE" dirty="0" smtClean="0"/>
              <a:t> 100% gratis cursussen, enkel en alleen bij GratisCursus.be</a:t>
            </a:r>
            <a:endParaRPr lang="nl-BE" dirty="0"/>
          </a:p>
        </p:txBody>
      </p:sp>
      <p:pic>
        <p:nvPicPr>
          <p:cNvPr id="14339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492375"/>
            <a:ext cx="47625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e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9265655"/>
              </p:ext>
            </p:extLst>
          </p:nvPr>
        </p:nvGraphicFramePr>
        <p:xfrm>
          <a:off x="1524000" y="1484784"/>
          <a:ext cx="6144344" cy="1107441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536086"/>
                <a:gridCol w="1536086"/>
                <a:gridCol w="1536086"/>
                <a:gridCol w="1536086"/>
              </a:tblGrid>
              <a:tr h="369147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 GratisCursus.be</a:t>
                      </a:r>
                      <a:endParaRPr lang="nl-B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</a:tr>
              <a:tr h="369147"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</a:tr>
              <a:tr h="369147"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>
          <a:xfrm>
            <a:off x="677863" y="120650"/>
            <a:ext cx="8229600" cy="1143000"/>
          </a:xfrm>
        </p:spPr>
        <p:txBody>
          <a:bodyPr/>
          <a:lstStyle/>
          <a:p>
            <a:r>
              <a:rPr lang="nl-BE" altLang="nl-BE" smtClean="0"/>
              <a:t>Cursus PowerPoint</a:t>
            </a:r>
          </a:p>
        </p:txBody>
      </p:sp>
      <p:pic>
        <p:nvPicPr>
          <p:cNvPr id="16386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33338"/>
            <a:ext cx="1944687" cy="1841500"/>
          </a:xfrm>
        </p:spPr>
      </p:pic>
      <p:pic>
        <p:nvPicPr>
          <p:cNvPr id="16387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8763" y="0"/>
            <a:ext cx="2009775" cy="2008188"/>
          </a:xfrm>
        </p:spPr>
      </p:pic>
      <p:pic>
        <p:nvPicPr>
          <p:cNvPr id="17410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Excel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4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404813"/>
            <a:ext cx="1655762" cy="1682750"/>
          </a:xfrm>
        </p:spPr>
      </p:pic>
      <p:sp>
        <p:nvSpPr>
          <p:cNvPr id="18435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Word</a:t>
            </a:r>
          </a:p>
        </p:txBody>
      </p:sp>
      <p:sp>
        <p:nvSpPr>
          <p:cNvPr id="18436" name="Tekstvak 1"/>
          <p:cNvSpPr txBox="1">
            <a:spLocks noChangeArrowheads="1"/>
          </p:cNvSpPr>
          <p:nvPr/>
        </p:nvSpPr>
        <p:spPr bwMode="auto">
          <a:xfrm>
            <a:off x="900113" y="2781300"/>
            <a:ext cx="532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endParaRPr lang="nl-BE" altLang="nl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Photoshop</a:t>
            </a:r>
          </a:p>
        </p:txBody>
      </p:sp>
      <p:pic>
        <p:nvPicPr>
          <p:cNvPr id="19459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88925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Dreamweaver </a:t>
            </a:r>
          </a:p>
        </p:txBody>
      </p:sp>
      <p:pic>
        <p:nvPicPr>
          <p:cNvPr id="20483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12738"/>
            <a:ext cx="1235075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Flash</a:t>
            </a:r>
          </a:p>
        </p:txBody>
      </p:sp>
      <p:pic>
        <p:nvPicPr>
          <p:cNvPr id="21507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4638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27</Words>
  <Application>Microsoft Office PowerPoint</Application>
  <PresentationFormat>Diavoorstelling (4:3)</PresentationFormat>
  <Paragraphs>10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Calibri</vt:lpstr>
      <vt:lpstr>Arial</vt:lpstr>
      <vt:lpstr>Kantoorthema</vt:lpstr>
      <vt:lpstr>www.GratisCursus.be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23</cp:revision>
  <dcterms:created xsi:type="dcterms:W3CDTF">2011-01-31T06:44:44Z</dcterms:created>
  <dcterms:modified xsi:type="dcterms:W3CDTF">2015-07-14T12:14:45Z</dcterms:modified>
</cp:coreProperties>
</file>