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 varScale="1">
        <p:scale>
          <a:sx n="76" d="100"/>
          <a:sy n="76" d="100"/>
        </p:scale>
        <p:origin x="84" y="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C51663-726D-49E0-9A8B-054B359A296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50ED2C9-104E-4D14-8F04-C1D753216F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03147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5EC087-D066-4363-B115-D989957A4834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90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2F3D-691D-4E98-9F86-35AF86E0B9F2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7230-9EB7-44E7-AD82-E27A4AAA415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0969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7C3B6-1F70-46BA-AE8C-2779F1628A64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3-0247-421C-900F-012CA2AFB3D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5046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60FC7-F435-4860-A239-3286BB00813F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09419-F559-48F3-9FCA-8F0B26FD801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0490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772E0-0381-4F4B-B1B0-D49F4422C56F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4F1B5-0576-4318-AD2D-8FFF7A999FC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306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2D795-D019-401C-BD0B-CC5C8655E4E4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EC11D-1844-48E8-B44D-29346596866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816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FCEB4-20C7-4700-A069-F9B1D19E849B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444F3-CDB3-42CB-AE82-E389827E851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1982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757ED-80C3-4E77-AB57-F1178AD7023D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6F77B-D5A7-47B8-814B-40D74AF21FD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515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8D985-16F3-426C-9EAD-F3C85ADD63BE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C31C1-E61B-4237-A272-E8C141EB820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269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51D2-ECEF-4C03-9067-7AF5CB96E15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4F03A-EFEB-4316-8CD7-458E155669D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30627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2CAA9-1DCC-4544-AA35-5EF5432DD85A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D49D-DE57-4EF7-9F39-EC7F1381C01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0237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1579-1410-4828-BF31-95863009FA39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0A29-D631-4AB7-9E88-2FE9FC09BA8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3055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0B8C0-82A6-4D51-93E4-06B8E039F233}" type="datetimeFigureOut">
              <a:rPr lang="nl-BE"/>
              <a:pPr>
                <a:defRPr/>
              </a:pPr>
              <a:t>16/07/2015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4FAD411-6E4C-4877-8514-D63B8FB96983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pPr eaLnBrk="1" hangingPunct="1"/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7082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321357" y="5161756"/>
            <a:ext cx="5127551" cy="1143000"/>
          </a:xfrm>
        </p:spPr>
        <p:txBody>
          <a:bodyPr/>
          <a:lstStyle/>
          <a:p>
            <a:pPr eaLnBrk="1" hangingPunct="1"/>
            <a:r>
              <a:rPr lang="nl-BE" altLang="nl-BE" dirty="0" smtClean="0"/>
              <a:t>Cursus PowerPoint</a:t>
            </a:r>
          </a:p>
        </p:txBody>
      </p:sp>
      <p:pic>
        <p:nvPicPr>
          <p:cNvPr id="1843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8435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Vrije vorm 15"/>
          <p:cNvSpPr/>
          <p:nvPr/>
        </p:nvSpPr>
        <p:spPr>
          <a:xfrm>
            <a:off x="2492264" y="206053"/>
            <a:ext cx="2952328" cy="3744416"/>
          </a:xfrm>
          <a:custGeom>
            <a:avLst/>
            <a:gdLst>
              <a:gd name="connsiteX0" fmla="*/ 1476164 w 2952328"/>
              <a:gd name="connsiteY0" fmla="*/ 0 h 3744416"/>
              <a:gd name="connsiteX1" fmla="*/ 2952328 w 2952328"/>
              <a:gd name="connsiteY1" fmla="*/ 1523443 h 3744416"/>
              <a:gd name="connsiteX2" fmla="*/ 1960242 w 2952328"/>
              <a:gd name="connsiteY2" fmla="*/ 1523443 h 3744416"/>
              <a:gd name="connsiteX3" fmla="*/ 1960242 w 2952328"/>
              <a:gd name="connsiteY3" fmla="*/ 1816003 h 3744416"/>
              <a:gd name="connsiteX4" fmla="*/ 2033048 w 2952328"/>
              <a:gd name="connsiteY4" fmla="*/ 1849866 h 3744416"/>
              <a:gd name="connsiteX5" fmla="*/ 2579476 w 2952328"/>
              <a:gd name="connsiteY5" fmla="*/ 2736304 h 3744416"/>
              <a:gd name="connsiteX6" fmla="*/ 1535360 w 2952328"/>
              <a:gd name="connsiteY6" fmla="*/ 3744416 h 3744416"/>
              <a:gd name="connsiteX7" fmla="*/ 491244 w 2952328"/>
              <a:gd name="connsiteY7" fmla="*/ 2736304 h 3744416"/>
              <a:gd name="connsiteX8" fmla="*/ 951585 w 2952328"/>
              <a:gd name="connsiteY8" fmla="*/ 1900362 h 3744416"/>
              <a:gd name="connsiteX9" fmla="*/ 992086 w 2952328"/>
              <a:gd name="connsiteY9" fmla="*/ 1876605 h 3744416"/>
              <a:gd name="connsiteX10" fmla="*/ 992086 w 2952328"/>
              <a:gd name="connsiteY10" fmla="*/ 1523443 h 3744416"/>
              <a:gd name="connsiteX11" fmla="*/ 0 w 2952328"/>
              <a:gd name="connsiteY11" fmla="*/ 1523443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52328" h="3744416">
                <a:moveTo>
                  <a:pt x="1476164" y="0"/>
                </a:moveTo>
                <a:lnTo>
                  <a:pt x="2952328" y="1523443"/>
                </a:lnTo>
                <a:lnTo>
                  <a:pt x="1960242" y="1523443"/>
                </a:lnTo>
                <a:lnTo>
                  <a:pt x="1960242" y="1816003"/>
                </a:lnTo>
                <a:lnTo>
                  <a:pt x="2033048" y="1849866"/>
                </a:lnTo>
                <a:cubicBezTo>
                  <a:pt x="2358525" y="2020579"/>
                  <a:pt x="2579476" y="2353528"/>
                  <a:pt x="2579476" y="2736304"/>
                </a:cubicBezTo>
                <a:cubicBezTo>
                  <a:pt x="2579476" y="3293069"/>
                  <a:pt x="2112009" y="3744416"/>
                  <a:pt x="1535360" y="3744416"/>
                </a:cubicBezTo>
                <a:cubicBezTo>
                  <a:pt x="958711" y="3744416"/>
                  <a:pt x="491244" y="3293069"/>
                  <a:pt x="491244" y="2736304"/>
                </a:cubicBezTo>
                <a:cubicBezTo>
                  <a:pt x="491244" y="2388326"/>
                  <a:pt x="673848" y="2081527"/>
                  <a:pt x="951585" y="1900362"/>
                </a:cubicBezTo>
                <a:lnTo>
                  <a:pt x="992086" y="1876605"/>
                </a:lnTo>
                <a:lnTo>
                  <a:pt x="992086" y="1523443"/>
                </a:lnTo>
                <a:lnTo>
                  <a:pt x="0" y="152344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9458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20483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4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2531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3555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14</Words>
  <Application>Microsoft Office PowerPoint</Application>
  <PresentationFormat>Diavoorstelling (4:3)</PresentationFormat>
  <Paragraphs>8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45</cp:revision>
  <dcterms:created xsi:type="dcterms:W3CDTF">2011-01-31T06:44:44Z</dcterms:created>
  <dcterms:modified xsi:type="dcterms:W3CDTF">2015-07-16T12:39:08Z</dcterms:modified>
</cp:coreProperties>
</file>