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8" r:id="rId2"/>
    <p:sldId id="265" r:id="rId3"/>
    <p:sldId id="260" r:id="rId4"/>
    <p:sldId id="257" r:id="rId5"/>
    <p:sldId id="270" r:id="rId6"/>
    <p:sldId id="258" r:id="rId7"/>
    <p:sldId id="266" r:id="rId8"/>
    <p:sldId id="267" r:id="rId9"/>
    <p:sldId id="261" r:id="rId10"/>
    <p:sldId id="262" r:id="rId11"/>
    <p:sldId id="263" r:id="rId12"/>
    <p:sldId id="264" r:id="rId13"/>
    <p:sldId id="269" r:id="rId14"/>
    <p:sldId id="271" r:id="rId15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0" autoAdjust="0"/>
    <p:restoredTop sz="93919" autoAdjust="0"/>
  </p:normalViewPr>
  <p:slideViewPr>
    <p:cSldViewPr>
      <p:cViewPr>
        <p:scale>
          <a:sx n="71" d="100"/>
          <a:sy n="71" d="100"/>
        </p:scale>
        <p:origin x="330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7"/>
          <c:y val="5.8891555233659673E-2"/>
          <c:w val="0.68843117893170014"/>
          <c:h val="0.843173265004596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0509008"/>
        <c:axId val="360509400"/>
        <c:axId val="360308824"/>
      </c:bar3DChart>
      <c:catAx>
        <c:axId val="360509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0509400"/>
        <c:crosses val="autoZero"/>
        <c:auto val="1"/>
        <c:lblAlgn val="ctr"/>
        <c:lblOffset val="100"/>
        <c:noMultiLvlLbl val="0"/>
      </c:catAx>
      <c:valAx>
        <c:axId val="360509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0509008"/>
        <c:crosses val="autoZero"/>
        <c:crossBetween val="between"/>
      </c:valAx>
      <c:serAx>
        <c:axId val="360308824"/>
        <c:scaling>
          <c:orientation val="minMax"/>
        </c:scaling>
        <c:delete val="1"/>
        <c:axPos val="b"/>
        <c:majorTickMark val="out"/>
        <c:minorTickMark val="none"/>
        <c:tickLblPos val="none"/>
        <c:crossAx val="36050940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9E19848-086F-41CF-B984-E3CE199EC906}" type="datetimeFigureOut">
              <a:rPr lang="nl-BE"/>
              <a:pPr>
                <a:defRPr/>
              </a:pPr>
              <a:t>25/07/2015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B9F3803-6461-4CFF-8E4E-2E5E217A69E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16387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705D870-D3B5-4B95-94E0-B9C176823E42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C671046-1E6F-4F3C-95B3-B40AC236D9C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022827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BE3D14C-1F3B-47D2-93E3-FE06954D1A37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47273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C573F-D767-4C94-967E-6C1EDB2E030A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5C4D3-C9F0-4A3A-95F7-29835795D48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198511192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93954-3F54-44B7-9E9B-10D2727EF0F2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0BF0E-4BBB-47E1-A015-FFC1D298FA4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2877285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F1B51-B120-4121-B487-AC0BA38AC626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F4F37-0DB4-47D0-A632-91307E59A13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4565995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83C36-8803-4E14-BB30-ADAFE7F58909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7AD7E-4AB6-4D44-A364-D029BD16083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9356900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40A45-C733-4214-AA30-77DD4C7E354C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39548-85B8-4A61-A835-90B04A59D51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8036858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8DB0-E6EB-4AD3-8DD5-8EEC03B361EF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E85A0-3B69-4990-A71C-D0703986910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1682126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DF792-6A82-4BD1-BC5C-BEDEB3B9A3E7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09C6B-E09E-41C4-9A6F-561455DFE97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5455717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17879-3DF4-4111-8337-1408C0E852EB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D3905-0241-4CE1-88AE-E321D322D065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6424396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F0CF2-1136-4EA7-9D67-E302814CD39A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66B7F-13A7-4218-95E7-E064C1D45E4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9853937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9923B-B638-4A0E-ACB8-6B9C07A99C8C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F195E-FC93-4FFF-86E8-D4A3396D2C1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6085013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26BE-1CC4-4E68-BF96-E495A6EE509A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90977-ED57-4258-831C-5200935C527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5854964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45E826-EE4C-4B60-B2F0-46DCF0B83470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E22F571-2674-40DD-AD7C-9A540FD8D4D1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Afbeelding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Lettertypes instellen</a:t>
            </a:r>
          </a:p>
        </p:txBody>
      </p:sp>
      <p:sp>
        <p:nvSpPr>
          <p:cNvPr id="25607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6626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6630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6631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ekstvak 3"/>
          <p:cNvSpPr txBox="1">
            <a:spLocks noChangeArrowheads="1"/>
          </p:cNvSpPr>
          <p:nvPr/>
        </p:nvSpPr>
        <p:spPr bwMode="auto">
          <a:xfrm>
            <a:off x="2051050" y="141288"/>
            <a:ext cx="581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nl-BE" altLang="nl-BE" sz="4000"/>
              <a:t>Dit alles volledig </a:t>
            </a:r>
            <a:r>
              <a:rPr lang="nl-BE" altLang="nl-BE" sz="4000" b="1"/>
              <a:t>GRATIS</a:t>
            </a:r>
            <a:r>
              <a:rPr lang="nl-BE" altLang="nl-BE" sz="4000"/>
              <a:t> op</a:t>
            </a:r>
          </a:p>
        </p:txBody>
      </p:sp>
      <p:sp>
        <p:nvSpPr>
          <p:cNvPr id="6" name="Rechthoek 5"/>
          <p:cNvSpPr/>
          <p:nvPr/>
        </p:nvSpPr>
        <p:spPr>
          <a:xfrm>
            <a:off x="1574843" y="848598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28676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332038"/>
            <a:ext cx="4143375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kstvak 1"/>
          <p:cNvSpPr txBox="1">
            <a:spLocks noChangeArrowheads="1"/>
          </p:cNvSpPr>
          <p:nvPr/>
        </p:nvSpPr>
        <p:spPr bwMode="auto">
          <a:xfrm>
            <a:off x="4086225" y="2330450"/>
            <a:ext cx="43195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3200"/>
              <a:t>Op welke site kun je makkelijkst iets leren?</a:t>
            </a:r>
          </a:p>
        </p:txBody>
      </p:sp>
      <p:sp>
        <p:nvSpPr>
          <p:cNvPr id="7" name="Afgeronde rechthoek 6">
            <a:hlinkClick r:id="rId4" action="ppaction://hlinksldjump"/>
          </p:cNvPr>
          <p:cNvSpPr/>
          <p:nvPr/>
        </p:nvSpPr>
        <p:spPr>
          <a:xfrm>
            <a:off x="4572000" y="3632200"/>
            <a:ext cx="3548063" cy="9366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www.GratisCursus.be</a:t>
            </a:r>
            <a:endParaRPr lang="nl-BE" sz="2800" dirty="0"/>
          </a:p>
        </p:txBody>
      </p:sp>
      <p:sp>
        <p:nvSpPr>
          <p:cNvPr id="8" name="Afgeronde rechthoek 7"/>
          <p:cNvSpPr/>
          <p:nvPr/>
        </p:nvSpPr>
        <p:spPr>
          <a:xfrm>
            <a:off x="4572000" y="5084763"/>
            <a:ext cx="3548063" cy="9366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www.UwSchool.be</a:t>
            </a:r>
            <a:endParaRPr lang="nl-BE" sz="2800" dirty="0"/>
          </a:p>
        </p:txBody>
      </p:sp>
      <p:sp>
        <p:nvSpPr>
          <p:cNvPr id="10" name="Ovale toelichting 9"/>
          <p:cNvSpPr/>
          <p:nvPr/>
        </p:nvSpPr>
        <p:spPr>
          <a:xfrm>
            <a:off x="1333500" y="495300"/>
            <a:ext cx="3960813" cy="1366838"/>
          </a:xfrm>
          <a:prstGeom prst="wedgeEllipseCallout">
            <a:avLst>
              <a:gd name="adj1" fmla="val -16580"/>
              <a:gd name="adj2" fmla="val 121145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400" dirty="0"/>
              <a:t>Ben jij helemaal gek geworden?</a:t>
            </a:r>
            <a:endParaRPr lang="nl-B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unts ster 1"/>
          <p:cNvSpPr/>
          <p:nvPr/>
        </p:nvSpPr>
        <p:spPr>
          <a:xfrm>
            <a:off x="1618220" y="332656"/>
            <a:ext cx="5976664" cy="5976664"/>
          </a:xfrm>
          <a:prstGeom prst="star6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dirty="0"/>
              <a:t>Je bent een kei.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dirty="0"/>
              <a:t>Jij weet tenminste wat goed is, en waar je het moet vinden</a:t>
            </a:r>
            <a:endParaRPr lang="nl-BE" sz="4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pic>
        <p:nvPicPr>
          <p:cNvPr id="18439" name="Afbeelding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927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1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3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2" name="Afgeronde rechthoek 1">
            <a:hlinkClick r:id="rId6" action="ppaction://hlinksldjump"/>
          </p:cNvPr>
          <p:cNvSpPr/>
          <p:nvPr/>
        </p:nvSpPr>
        <p:spPr>
          <a:xfrm>
            <a:off x="3287713" y="1697038"/>
            <a:ext cx="2592387" cy="7445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/>
              <a:t>Zie </a:t>
            </a:r>
            <a:r>
              <a:rPr lang="nl-BE" dirty="0" smtClean="0"/>
              <a:t>inhoud </a:t>
            </a:r>
            <a:r>
              <a:rPr lang="nl-BE" dirty="0"/>
              <a:t>van </a:t>
            </a:r>
            <a:r>
              <a:rPr lang="nl-BE" dirty="0" smtClean="0"/>
              <a:t>cursus</a:t>
            </a:r>
            <a:endParaRPr lang="nl-B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115888"/>
            <a:ext cx="19002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005263"/>
            <a:ext cx="2036763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1973561"/>
            <a:ext cx="9324528" cy="4680520"/>
          </a:xfrm>
          <a:prstGeom prst="rect">
            <a:avLst/>
          </a:prstGeom>
          <a:noFill/>
        </p:spPr>
        <p:txBody>
          <a:bodyPr numCol="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1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Kennismaken met Excel 2010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Wat is Excel?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gebruikersinterface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2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Kennismaken met Excel 2010 (2)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knop "Bestand"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"Backstage" weergave (1)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3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Kennismaken met Excel 2010 (3)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"Backstage" weergave (2)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4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Opties in Excel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"Algemeen"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"Formules"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"Controle"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5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Opties in Excel (2)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"Opslaan"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"Taal"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"Geavanceerd"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"Lint aanpassen"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"Werkbalk Snelle toegang"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"Invoegtoepassingen"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"Vertrouwenscentrum"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6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Overzicht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minimaliseren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7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(2)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aanpassen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8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Werkbalk "Snelle toegang"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werkbalk "Snelle toegang" aanpassen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Aanpassingen exporteren/importeren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9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Basiskennis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Een nieuwe werkmap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Werkbladen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Gegevens intypen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BE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1507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1508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1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1512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Access</a:t>
            </a:r>
          </a:p>
        </p:txBody>
      </p:sp>
      <p:sp>
        <p:nvSpPr>
          <p:cNvPr id="22530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2531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2532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2535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2536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554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1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4582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4583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1689</TotalTime>
  <Words>251</Words>
  <Application>Microsoft Office PowerPoint</Application>
  <PresentationFormat>Diavoorstelling (4:3)</PresentationFormat>
  <Paragraphs>121</Paragraphs>
  <Slides>14</Slides>
  <Notes>1</Notes>
  <HiddenSlides>2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Calibri</vt:lpstr>
      <vt:lpstr>Arial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148</cp:revision>
  <dcterms:created xsi:type="dcterms:W3CDTF">2011-01-31T06:44:44Z</dcterms:created>
  <dcterms:modified xsi:type="dcterms:W3CDTF">2015-07-25T14:02:38Z</dcterms:modified>
</cp:coreProperties>
</file>