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  <p:sldId id="269" r:id="rId13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22" autoAdjust="0"/>
    <p:restoredTop sz="93919" autoAdjust="0"/>
  </p:normalViewPr>
  <p:slideViewPr>
    <p:cSldViewPr>
      <p:cViewPr>
        <p:scale>
          <a:sx n="61" d="100"/>
          <a:sy n="61" d="100"/>
        </p:scale>
        <p:origin x="78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7"/>
          <c:y val="5.8891555233659673E-2"/>
          <c:w val="0.68843117893170014"/>
          <c:h val="0.8431732650045968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41997704"/>
        <c:axId val="241998096"/>
        <c:axId val="238737816"/>
      </c:bar3DChart>
      <c:catAx>
        <c:axId val="241997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41998096"/>
        <c:crosses val="autoZero"/>
        <c:auto val="1"/>
        <c:lblAlgn val="ctr"/>
        <c:lblOffset val="100"/>
        <c:noMultiLvlLbl val="0"/>
      </c:catAx>
      <c:valAx>
        <c:axId val="2419980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41997704"/>
        <c:crosses val="autoZero"/>
        <c:crossBetween val="between"/>
      </c:valAx>
      <c:serAx>
        <c:axId val="238737816"/>
        <c:scaling>
          <c:orientation val="minMax"/>
        </c:scaling>
        <c:delete val="1"/>
        <c:axPos val="b"/>
        <c:majorTickMark val="out"/>
        <c:minorTickMark val="none"/>
        <c:tickLblPos val="none"/>
        <c:crossAx val="241998096"/>
        <c:crosses val="autoZero"/>
      </c:ser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eg"/><Relationship Id="rId4" Type="http://schemas.openxmlformats.org/officeDocument/2006/relationships/image" Target="../media/image1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eg"/><Relationship Id="rId4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F3DB5A2-E3E6-4C39-AC13-E796F19046F1}" type="datetimeFigureOut">
              <a:rPr lang="nl-BE"/>
              <a:pPr>
                <a:defRPr/>
              </a:pPr>
              <a:t>22/07/2015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3E7F98FB-2D15-4BA1-9F32-8EEA1381E64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294183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98214A7-DED1-4D54-BEB1-D3FEE20B27A6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54DEB0B5-7C99-4501-B094-B74DF8B3BC0E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6315127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16387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BB6CFA9C-EA82-4525-87DC-B51AE7FA5392}" type="slidenum">
              <a:rPr lang="nl-BE" altLang="nl-BE"/>
              <a:pPr/>
              <a:t>1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074231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C718F-F3AC-405B-B88C-13DAD6ABD032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B845EC-230C-4C29-A950-BFED69036DBA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948979303"/>
      </p:ext>
    </p:extLst>
  </p:cSld>
  <p:clrMapOvr>
    <a:masterClrMapping/>
  </p:clrMapOvr>
  <p:transition spd="slow" advTm="3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2AE5C-3CFF-483D-8189-147768F72F21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883AAB-0C12-476A-8ED5-88ECBCE06FDF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215952283"/>
      </p:ext>
    </p:extLst>
  </p:cSld>
  <p:clrMapOvr>
    <a:masterClrMapping/>
  </p:clrMapOvr>
  <p:transition spd="slow" advTm="3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9D2E7-BC7C-4A15-94A1-FD3011E52566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3DF001-8854-43F7-A307-104883128005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86631881"/>
      </p:ext>
    </p:extLst>
  </p:cSld>
  <p:clrMapOvr>
    <a:masterClrMapping/>
  </p:clrMapOvr>
  <p:transition spd="slow" advTm="3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36729-11B1-4A73-A028-F8C8ABE11AD2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75AC2-865A-4E7D-AE60-18C5A4CA1634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029362217"/>
      </p:ext>
    </p:extLst>
  </p:cSld>
  <p:clrMapOvr>
    <a:masterClrMapping/>
  </p:clrMapOvr>
  <p:transition spd="slow" advTm="3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FE772-45A3-4F8D-BDD6-45E79C453E83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293B85-D0D1-4D25-84AD-41B11B5D3AAF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870858766"/>
      </p:ext>
    </p:extLst>
  </p:cSld>
  <p:clrMapOvr>
    <a:masterClrMapping/>
  </p:clrMapOvr>
  <p:transition spd="slow" advTm="3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9FE72-A117-4005-B602-124DE2D678FC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4BCD6-FE9C-440F-A8C4-0D7828A41E63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679185400"/>
      </p:ext>
    </p:extLst>
  </p:cSld>
  <p:clrMapOvr>
    <a:masterClrMapping/>
  </p:clrMapOvr>
  <p:transition spd="slow" advTm="3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73DA5-858A-4F1D-ACDE-535200BA78AC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955F3-955D-4BDA-847E-8E8C68E06F72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532191082"/>
      </p:ext>
    </p:extLst>
  </p:cSld>
  <p:clrMapOvr>
    <a:masterClrMapping/>
  </p:clrMapOvr>
  <p:transition spd="slow" advTm="3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710AD-DCE9-4F53-B21C-E5B675D4E701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827C1-C74F-4F5A-AA68-B9A0C6EFBECA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744820510"/>
      </p:ext>
    </p:extLst>
  </p:cSld>
  <p:clrMapOvr>
    <a:masterClrMapping/>
  </p:clrMapOvr>
  <p:transition spd="slow" advTm="3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8E71C-94A3-4544-92BD-08ABE1A494F9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60406A-A024-4BE7-87D3-8EDD50A3D8CC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428442696"/>
      </p:ext>
    </p:extLst>
  </p:cSld>
  <p:clrMapOvr>
    <a:masterClrMapping/>
  </p:clrMapOvr>
  <p:transition spd="slow" advTm="3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4D3E7-57E4-46BA-8512-A3953B8DEEE5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B29635-F082-4BAE-8152-D93568FBC4C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294291747"/>
      </p:ext>
    </p:extLst>
  </p:cSld>
  <p:clrMapOvr>
    <a:masterClrMapping/>
  </p:clrMapOvr>
  <p:transition spd="slow" advTm="3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F50B6-0130-40FF-9395-4B9DABB4E94C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02765A-A9ED-4930-BFE6-323FC2F85713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865868486"/>
      </p:ext>
    </p:extLst>
  </p:cSld>
  <p:clrMapOvr>
    <a:masterClrMapping/>
  </p:clrMapOvr>
  <p:transition spd="slow" advTm="3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F183D1-C191-4879-B55D-328640184325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ED410D2A-20E2-4ED6-A202-F897041D1015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3000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4500" y="5680075"/>
            <a:ext cx="8496300" cy="11509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900" y="136525"/>
            <a:ext cx="3676650" cy="2528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spc="3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FROM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5400" spc="300" dirty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318147" y="2151816"/>
            <a:ext cx="1497526" cy="13542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spc="3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TO</a:t>
            </a:r>
            <a:endParaRPr lang="nl-BE" sz="28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5400" spc="300" dirty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</p:txBody>
      </p:sp>
      <p:pic>
        <p:nvPicPr>
          <p:cNvPr id="15365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2516188"/>
            <a:ext cx="479107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929" y="2516188"/>
            <a:ext cx="47339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Afbeelding 4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15888"/>
            <a:ext cx="9937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 rev="1"/>
      <p:bldP spid="30" grpId="0"/>
      <p:bldP spid="30" grpId="1"/>
      <p:bldP spid="31" grpId="0"/>
      <p:bldP spid="3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el 1"/>
          <p:cNvSpPr txBox="1">
            <a:spLocks/>
          </p:cNvSpPr>
          <p:nvPr/>
        </p:nvSpPr>
        <p:spPr bwMode="auto">
          <a:xfrm>
            <a:off x="457200" y="9906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Flash</a:t>
            </a:r>
          </a:p>
        </p:txBody>
      </p:sp>
      <p:pic>
        <p:nvPicPr>
          <p:cNvPr id="25602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5606" name="Tekstvak 7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Flash?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Bestandstypes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welkomstscherm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tijdlijn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Tekenen in Flash</a:t>
            </a:r>
          </a:p>
        </p:txBody>
      </p:sp>
      <p:sp>
        <p:nvSpPr>
          <p:cNvPr id="25607" name="Tekstvak 8"/>
          <p:cNvSpPr txBox="1">
            <a:spLocks noChangeArrowheads="1"/>
          </p:cNvSpPr>
          <p:nvPr/>
        </p:nvSpPr>
        <p:spPr bwMode="auto">
          <a:xfrm>
            <a:off x="4787900" y="2805113"/>
            <a:ext cx="28368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Lijnen tekenen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Object tekenen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Vorm verplaatsen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15888"/>
            <a:ext cx="9937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Tekstvak 3"/>
          <p:cNvSpPr txBox="1">
            <a:spLocks noChangeArrowheads="1"/>
          </p:cNvSpPr>
          <p:nvPr/>
        </p:nvSpPr>
        <p:spPr bwMode="auto">
          <a:xfrm>
            <a:off x="2051050" y="482600"/>
            <a:ext cx="5816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nl-BE" altLang="nl-BE" sz="4000"/>
              <a:t>Dit alles volledig </a:t>
            </a:r>
            <a:r>
              <a:rPr lang="nl-BE" altLang="nl-BE" sz="4000" b="1"/>
              <a:t>GRATIS</a:t>
            </a:r>
            <a:r>
              <a:rPr lang="nl-BE" altLang="nl-BE" sz="4000"/>
              <a:t> op</a:t>
            </a:r>
          </a:p>
        </p:txBody>
      </p:sp>
      <p:sp>
        <p:nvSpPr>
          <p:cNvPr id="6" name="Rechthoek 5"/>
          <p:cNvSpPr/>
          <p:nvPr/>
        </p:nvSpPr>
        <p:spPr>
          <a:xfrm>
            <a:off x="1574843" y="1408111"/>
            <a:ext cx="6483156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tx1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+mn-lt"/>
              <a:cs typeface="+mn-cs"/>
            </a:endParaRPr>
          </a:p>
        </p:txBody>
      </p:sp>
      <p:pic>
        <p:nvPicPr>
          <p:cNvPr id="27652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332038"/>
            <a:ext cx="4143375" cy="434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0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1881188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Afbeelding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Titel 1"/>
          <p:cNvSpPr>
            <a:spLocks noGrp="1"/>
          </p:cNvSpPr>
          <p:nvPr>
            <p:ph type="title"/>
          </p:nvPr>
        </p:nvSpPr>
        <p:spPr>
          <a:xfrm>
            <a:off x="611188" y="1133475"/>
            <a:ext cx="8229600" cy="1143000"/>
          </a:xfrm>
        </p:spPr>
        <p:txBody>
          <a:bodyPr/>
          <a:lstStyle/>
          <a:p>
            <a:r>
              <a:rPr lang="nl-BE" altLang="nl-BE" smtClean="0"/>
              <a:t>Cursus PowerPoint</a:t>
            </a:r>
          </a:p>
        </p:txBody>
      </p:sp>
      <p:pic>
        <p:nvPicPr>
          <p:cNvPr id="18435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38" y="115888"/>
            <a:ext cx="1900237" cy="18002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8437" name="Tekstvak 26"/>
          <p:cNvSpPr txBox="1">
            <a:spLocks noChangeArrowheads="1"/>
          </p:cNvSpPr>
          <p:nvPr/>
        </p:nvSpPr>
        <p:spPr bwMode="auto">
          <a:xfrm>
            <a:off x="1460500" y="3284538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PowerPoint?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aanpassen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"Backstage" weergave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Sjablonen</a:t>
            </a:r>
          </a:p>
        </p:txBody>
      </p:sp>
      <p:sp>
        <p:nvSpPr>
          <p:cNvPr id="18438" name="Tekstvak 27"/>
          <p:cNvSpPr txBox="1">
            <a:spLocks noChangeArrowheads="1"/>
          </p:cNvSpPr>
          <p:nvPr/>
        </p:nvSpPr>
        <p:spPr bwMode="auto">
          <a:xfrm>
            <a:off x="4921250" y="2805113"/>
            <a:ext cx="3114675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Opslaan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Opslaan als PDF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Aanduiding vakken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Dia-indelingen</a:t>
            </a:r>
          </a:p>
          <a:p>
            <a:pPr>
              <a:buFont typeface="Arial" panose="020B0604020202020204" pitchFamily="34" charset="0"/>
              <a:buChar char="•"/>
            </a:pPr>
            <a:endParaRPr lang="nl-BE" altLang="nl-BE" sz="2000">
              <a:latin typeface="Bradley Hand ITC" panose="03070402050302030203" pitchFamily="66" charset="0"/>
            </a:endParaRPr>
          </a:p>
        </p:txBody>
      </p:sp>
      <p:pic>
        <p:nvPicPr>
          <p:cNvPr id="18439" name="Afbeelding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25" y="52388"/>
            <a:ext cx="1865313" cy="1863725"/>
          </a:xfrm>
        </p:spPr>
      </p:pic>
      <p:pic>
        <p:nvPicPr>
          <p:cNvPr id="19458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itel 1"/>
          <p:cNvSpPr txBox="1">
            <a:spLocks/>
          </p:cNvSpPr>
          <p:nvPr/>
        </p:nvSpPr>
        <p:spPr bwMode="auto">
          <a:xfrm>
            <a:off x="466725" y="116998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Excel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9461" name="Afbeelding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kstvak 9"/>
          <p:cNvSpPr txBox="1">
            <a:spLocks noChangeArrowheads="1"/>
          </p:cNvSpPr>
          <p:nvPr/>
        </p:nvSpPr>
        <p:spPr bwMode="auto">
          <a:xfrm>
            <a:off x="1460500" y="3284538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Excel?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gebruikersinterface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knop "Bestand"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"Backstage" weergave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Opties in Excel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</p:txBody>
      </p:sp>
      <p:sp>
        <p:nvSpPr>
          <p:cNvPr id="19463" name="Tekstvak 10"/>
          <p:cNvSpPr txBox="1">
            <a:spLocks noChangeArrowheads="1"/>
          </p:cNvSpPr>
          <p:nvPr/>
        </p:nvSpPr>
        <p:spPr bwMode="auto">
          <a:xfrm>
            <a:off x="4921250" y="2805113"/>
            <a:ext cx="311467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Nieuwe werkmap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Werkbladen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Gegevens intypen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588" y="44450"/>
            <a:ext cx="1655763" cy="1682750"/>
          </a:xfrm>
        </p:spPr>
      </p:pic>
      <p:sp>
        <p:nvSpPr>
          <p:cNvPr id="20482" name="Titel 1"/>
          <p:cNvSpPr txBox="1">
            <a:spLocks/>
          </p:cNvSpPr>
          <p:nvPr/>
        </p:nvSpPr>
        <p:spPr bwMode="auto">
          <a:xfrm>
            <a:off x="457200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Word</a:t>
            </a:r>
          </a:p>
        </p:txBody>
      </p:sp>
      <p:sp>
        <p:nvSpPr>
          <p:cNvPr id="20483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/>
          </a:p>
        </p:txBody>
      </p:sp>
      <p:pic>
        <p:nvPicPr>
          <p:cNvPr id="20484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0487" name="Tekstvak 10"/>
          <p:cNvSpPr txBox="1">
            <a:spLocks noChangeArrowheads="1"/>
          </p:cNvSpPr>
          <p:nvPr/>
        </p:nvSpPr>
        <p:spPr bwMode="auto">
          <a:xfrm>
            <a:off x="1460500" y="3154363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programma Word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titelbalk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"Snelle toegang"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"Backstage" weergave</a:t>
            </a:r>
          </a:p>
        </p:txBody>
      </p:sp>
      <p:sp>
        <p:nvSpPr>
          <p:cNvPr id="20488" name="Tekstvak 11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liniaal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scrollbalken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weergaveknoppen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el 1"/>
          <p:cNvSpPr txBox="1">
            <a:spLocks/>
          </p:cNvSpPr>
          <p:nvPr/>
        </p:nvSpPr>
        <p:spPr bwMode="auto">
          <a:xfrm>
            <a:off x="457200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Access</a:t>
            </a:r>
          </a:p>
        </p:txBody>
      </p:sp>
      <p:sp>
        <p:nvSpPr>
          <p:cNvPr id="21506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/>
          </a:p>
        </p:txBody>
      </p:sp>
      <p:pic>
        <p:nvPicPr>
          <p:cNvPr id="21507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36513" y="44450"/>
            <a:ext cx="1809751" cy="1762125"/>
          </a:xfrm>
        </p:spPr>
      </p:pic>
      <p:pic>
        <p:nvPicPr>
          <p:cNvPr id="21508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1511" name="Tekstvak 9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Openen van Access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Werken met objecten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Relationele database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Bepaal je velden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 Primaire sleutels</a:t>
            </a:r>
          </a:p>
        </p:txBody>
      </p:sp>
      <p:sp>
        <p:nvSpPr>
          <p:cNvPr id="21512" name="Tekstvak 10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Spelling controleren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Records filteren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Velden toevoegen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2530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1881188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3557" name="Tekstvak 8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Gereedschapset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Optiebalk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Afbeeldingvenster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Hulplijnen en linialen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Deelvensters</a:t>
            </a:r>
          </a:p>
        </p:txBody>
      </p:sp>
      <p:sp>
        <p:nvSpPr>
          <p:cNvPr id="23558" name="Tekstvak 9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Algemeen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Interface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Bestandsbeheer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Prestaties</a:t>
            </a:r>
          </a:p>
        </p:txBody>
      </p:sp>
      <p:sp>
        <p:nvSpPr>
          <p:cNvPr id="23559" name="Titel 1"/>
          <p:cNvSpPr txBox="1">
            <a:spLocks/>
          </p:cNvSpPr>
          <p:nvPr/>
        </p:nvSpPr>
        <p:spPr bwMode="auto">
          <a:xfrm>
            <a:off x="466725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Photoshop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el 1"/>
          <p:cNvSpPr txBox="1">
            <a:spLocks/>
          </p:cNvSpPr>
          <p:nvPr/>
        </p:nvSpPr>
        <p:spPr bwMode="auto">
          <a:xfrm>
            <a:off x="457200" y="9810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Dreamweaver </a:t>
            </a:r>
          </a:p>
        </p:txBody>
      </p:sp>
      <p:pic>
        <p:nvPicPr>
          <p:cNvPr id="24578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106363"/>
            <a:ext cx="123507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4582" name="Tekstvak 7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welkomstscherm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Site definiëren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Invoegwerkbalk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Tekst invoegen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Lettertypes instellen</a:t>
            </a:r>
          </a:p>
        </p:txBody>
      </p:sp>
      <p:sp>
        <p:nvSpPr>
          <p:cNvPr id="24583" name="Tekstvak 8"/>
          <p:cNvSpPr txBox="1">
            <a:spLocks noChangeArrowheads="1"/>
          </p:cNvSpPr>
          <p:nvPr/>
        </p:nvSpPr>
        <p:spPr bwMode="auto">
          <a:xfrm>
            <a:off x="4787900" y="2805113"/>
            <a:ext cx="28368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Spelling controleren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Speciale lettertekens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Datum toevoegen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1208</TotalTime>
  <Words>209</Words>
  <Application>Microsoft Office PowerPoint</Application>
  <PresentationFormat>Diavoorstelling (4:3)</PresentationFormat>
  <Paragraphs>104</Paragraphs>
  <Slides>12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Calibri</vt:lpstr>
      <vt:lpstr>Arial</vt:lpstr>
      <vt:lpstr>Bradley Hand ITC</vt:lpstr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106</cp:revision>
  <dcterms:created xsi:type="dcterms:W3CDTF">2011-01-31T06:44:44Z</dcterms:created>
  <dcterms:modified xsi:type="dcterms:W3CDTF">2015-07-22T12:17:40Z</dcterms:modified>
</cp:coreProperties>
</file>