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9980" autoAdjust="0"/>
    <p:restoredTop sz="94660"/>
  </p:normalViewPr>
  <p:slideViewPr>
    <p:cSldViewPr snapToGrid="0">
      <p:cViewPr>
        <p:scale>
          <a:sx n="84" d="100"/>
          <a:sy n="84" d="100"/>
        </p:scale>
        <p:origin x="-68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3E2B-79E1-41BB-AB7B-030B795E0088}" type="datetimeFigureOut">
              <a:rPr lang="nl-BE" smtClean="0"/>
              <a:t>26/07/2015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C438-6C0C-414E-BA04-E8248981ED5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57266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3E2B-79E1-41BB-AB7B-030B795E0088}" type="datetimeFigureOut">
              <a:rPr lang="nl-BE" smtClean="0"/>
              <a:t>26/07/2015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C438-6C0C-414E-BA04-E8248981ED5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39643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3E2B-79E1-41BB-AB7B-030B795E0088}" type="datetimeFigureOut">
              <a:rPr lang="nl-BE" smtClean="0"/>
              <a:t>26/07/2015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C438-6C0C-414E-BA04-E8248981ED5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78841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3E2B-79E1-41BB-AB7B-030B795E0088}" type="datetimeFigureOut">
              <a:rPr lang="nl-BE" smtClean="0"/>
              <a:t>26/07/2015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C438-6C0C-414E-BA04-E8248981ED5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91441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3E2B-79E1-41BB-AB7B-030B795E0088}" type="datetimeFigureOut">
              <a:rPr lang="nl-BE" smtClean="0"/>
              <a:t>26/07/2015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C438-6C0C-414E-BA04-E8248981ED5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18201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3E2B-79E1-41BB-AB7B-030B795E0088}" type="datetimeFigureOut">
              <a:rPr lang="nl-BE" smtClean="0"/>
              <a:t>26/07/2015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C438-6C0C-414E-BA04-E8248981ED5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5647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3E2B-79E1-41BB-AB7B-030B795E0088}" type="datetimeFigureOut">
              <a:rPr lang="nl-BE" smtClean="0"/>
              <a:t>26/07/2015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C438-6C0C-414E-BA04-E8248981ED5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2063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3E2B-79E1-41BB-AB7B-030B795E0088}" type="datetimeFigureOut">
              <a:rPr lang="nl-BE" smtClean="0"/>
              <a:t>26/07/2015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C438-6C0C-414E-BA04-E8248981ED5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4172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3E2B-79E1-41BB-AB7B-030B795E0088}" type="datetimeFigureOut">
              <a:rPr lang="nl-BE" smtClean="0"/>
              <a:t>26/07/2015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C438-6C0C-414E-BA04-E8248981ED5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655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3E2B-79E1-41BB-AB7B-030B795E0088}" type="datetimeFigureOut">
              <a:rPr lang="nl-BE" smtClean="0"/>
              <a:t>26/07/2015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C438-6C0C-414E-BA04-E8248981ED5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71219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3E2B-79E1-41BB-AB7B-030B795E0088}" type="datetimeFigureOut">
              <a:rPr lang="nl-BE" smtClean="0"/>
              <a:t>26/07/2015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C438-6C0C-414E-BA04-E8248981ED5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2234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E2B-79E1-41BB-AB7B-030B795E0088}" type="datetimeFigureOut">
              <a:rPr lang="nl-BE" smtClean="0"/>
              <a:t>26/07/2015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EC438-6C0C-414E-BA04-E8248981ED53}" type="slidenum">
              <a:rPr lang="nl-BE" smtClean="0"/>
              <a:t>‹nr.›</a:t>
            </a:fld>
            <a:endParaRPr lang="nl-BE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0453" y="497682"/>
            <a:ext cx="2119597" cy="151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22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302410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Breedbeeld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Peter DeSmet</dc:creator>
  <cp:lastModifiedBy>Peter DeSmet</cp:lastModifiedBy>
  <cp:revision>1</cp:revision>
  <dcterms:created xsi:type="dcterms:W3CDTF">2015-07-26T10:54:23Z</dcterms:created>
  <dcterms:modified xsi:type="dcterms:W3CDTF">2015-07-26T10:56:36Z</dcterms:modified>
</cp:coreProperties>
</file>