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3" autoAdjust="0"/>
    <p:restoredTop sz="93919" autoAdjust="0"/>
  </p:normalViewPr>
  <p:slideViewPr>
    <p:cSldViewPr>
      <p:cViewPr>
        <p:scale>
          <a:sx n="118" d="100"/>
          <a:sy n="118" d="100"/>
        </p:scale>
        <p:origin x="1374" y="-20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3180144"/>
        <c:axId val="233180536"/>
        <c:axId val="233443384"/>
      </c:bar3DChart>
      <c:catAx>
        <c:axId val="23318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3180536"/>
        <c:crosses val="autoZero"/>
        <c:auto val="1"/>
        <c:lblAlgn val="ctr"/>
        <c:lblOffset val="100"/>
        <c:noMultiLvlLbl val="0"/>
      </c:catAx>
      <c:valAx>
        <c:axId val="233180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3180144"/>
        <c:crosses val="autoZero"/>
        <c:crossBetween val="between"/>
      </c:valAx>
      <c:serAx>
        <c:axId val="233443384"/>
        <c:scaling>
          <c:orientation val="minMax"/>
        </c:scaling>
        <c:delete val="1"/>
        <c:axPos val="b"/>
        <c:majorTickMark val="out"/>
        <c:minorTickMark val="none"/>
        <c:tickLblPos val="none"/>
        <c:crossAx val="23318053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EAB2729-6C75-46A1-B5D3-EB4B7598633D}" type="datetimeFigureOut">
              <a:rPr lang="nl-BE"/>
              <a:pPr>
                <a:defRPr/>
              </a:pPr>
              <a:t>24/07/2015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75942EE-94A6-46EA-AACD-7098E3500EA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17167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6F6613-9E7E-463D-8D04-77252FF40E9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0831369-8218-4C47-BBB2-F9056AC5C6C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75740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86A851F-BCFA-43F9-9C84-007A37C18103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80758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B32F-20DE-4964-961C-C09ED924B0E7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DB7E-2D94-413E-9D43-556B1C5E774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2673601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A685-9772-4A5C-9743-64FF59975F5F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2B381-4FCF-43C7-88CA-71B6E5A4848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67342703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192AC-D226-4876-BA6F-75F97DCAF5B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86B0B-7D0F-4B17-A593-7621C9F5846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71433203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E6882-E05F-4618-82C9-7D2F2E6A78B8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4AF4F-00A6-4CD5-93CF-9CFACD62A6A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90102761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60C2-B5A6-4E79-966F-A9A4CE849ED0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D2B82-865D-43BD-8AEC-5D39C60030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84782664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21635-6FFE-4170-9ACC-EE44CE8C747E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EFE6A-3D99-4EAB-90ED-8CB6E873E25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43288424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EEC5-B452-4543-901F-7CAB3C5529E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755FB-E40D-4E81-9BC0-D10F6EDFB0A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48213899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2CB71-1655-4938-BBE3-D3035D6F991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A196F-DD3E-4D33-973C-CD3F83B8481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26847875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B697F-893E-4B7F-9382-BD0B66287005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5A840-C48D-439D-A519-970B9C81A7C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31447899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71DF-E951-4976-9859-9B8C7B3CE30D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66110-9D82-4137-8DA0-1E6B884A7B4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0506196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A8A3D-1FBC-4DC4-90C8-ED6E35D529DB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6658A-A7AD-4324-B4F3-4FBFB136482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43395197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E695D1-EA07-404D-9B86-5BB0A8628A28}" type="datetimeFigureOut">
              <a:rPr lang="nl-BE"/>
              <a:pPr>
                <a:defRPr/>
              </a:pPr>
              <a:t>24/07/2015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F1E5776-53E6-487F-91CB-16286BB234CD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kstvak 3"/>
          <p:cNvSpPr txBox="1">
            <a:spLocks noChangeArrowheads="1"/>
          </p:cNvSpPr>
          <p:nvPr/>
        </p:nvSpPr>
        <p:spPr bwMode="auto">
          <a:xfrm>
            <a:off x="2051050" y="482600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/>
              <a:t>Dit alles volledig </a:t>
            </a:r>
            <a:r>
              <a:rPr lang="nl-BE" altLang="nl-BE" sz="4000" b="1"/>
              <a:t>GRATIS</a:t>
            </a:r>
            <a:r>
              <a:rPr lang="nl-BE" altLang="nl-BE" sz="4000"/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7652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1699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7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8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2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7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8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9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2" name="Tekstvak 7"/>
          <p:cNvSpPr txBox="1">
            <a:spLocks noChangeArrowheads="1"/>
          </p:cNvSpPr>
          <p:nvPr/>
        </p:nvSpPr>
        <p:spPr bwMode="auto">
          <a:xfrm>
            <a:off x="-1849124" y="3461421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 dirty="0">
                <a:latin typeface="Bradley Hand ITC" panose="03070402050302030203" pitchFamily="66" charset="0"/>
              </a:rPr>
              <a:t>Lettertypes </a:t>
            </a:r>
            <a:r>
              <a:rPr lang="nl-BE" altLang="nl-BE" sz="2000" smtClean="0">
                <a:latin typeface="Bradley Hand ITC" panose="03070402050302030203" pitchFamily="66" charset="0"/>
              </a:rPr>
              <a:t>instellenA</a:t>
            </a:r>
            <a:endParaRPr lang="nl-BE" altLang="nl-BE" sz="2000" dirty="0">
              <a:latin typeface="Bradley Hand ITC" panose="03070402050302030203" pitchFamily="66" charset="0"/>
            </a:endParaRPr>
          </a:p>
        </p:txBody>
      </p:sp>
      <p:sp>
        <p:nvSpPr>
          <p:cNvPr id="24583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9948 0.03959 C 0.12031 0.04861 0.15156 0.05371 0.18403 0.05371 C 0.22118 0.05371 0.25087 0.04861 0.2717 0.03959 L 0.37135 -3.33333E-6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9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1406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129</cp:revision>
  <dcterms:created xsi:type="dcterms:W3CDTF">2011-01-31T06:44:44Z</dcterms:created>
  <dcterms:modified xsi:type="dcterms:W3CDTF">2015-07-24T11:41:25Z</dcterms:modified>
</cp:coreProperties>
</file>