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 varScale="1">
        <p:scale>
          <a:sx n="69" d="100"/>
          <a:sy n="69" d="100"/>
        </p:scale>
        <p:origin x="7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7"/>
          <c:y val="5.8891555233659673E-2"/>
          <c:w val="0.68843117893170014"/>
          <c:h val="0.843173265004596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9395560"/>
        <c:axId val="379395952"/>
        <c:axId val="376330872"/>
      </c:bar3DChart>
      <c:catAx>
        <c:axId val="379395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9395952"/>
        <c:crosses val="autoZero"/>
        <c:auto val="1"/>
        <c:lblAlgn val="ctr"/>
        <c:lblOffset val="100"/>
        <c:noMultiLvlLbl val="0"/>
      </c:catAx>
      <c:valAx>
        <c:axId val="379395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9395560"/>
        <c:crosses val="autoZero"/>
        <c:crossBetween val="between"/>
      </c:valAx>
      <c:serAx>
        <c:axId val="376330872"/>
        <c:scaling>
          <c:orientation val="minMax"/>
        </c:scaling>
        <c:delete val="1"/>
        <c:axPos val="b"/>
        <c:majorTickMark val="out"/>
        <c:minorTickMark val="none"/>
        <c:tickLblPos val="none"/>
        <c:crossAx val="37939595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/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/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F64F775-9A1E-4BBB-B151-B3E3FD56DD4B}" type="datetimeFigureOut">
              <a:rPr lang="nl-BE"/>
              <a:pPr>
                <a:defRPr/>
              </a:pPr>
              <a:t>25/07/2015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2CFFDCE-F872-4895-B262-8963ED53D35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931181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0F6089-35AB-4458-8B9A-175462A0BF4F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E17BC96-ACA9-49C4-AFCC-0DEF1059B322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05078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163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4F2C152-B590-4AE5-B4C9-BF66C3BB222E}" type="slidenum">
              <a:rPr lang="nl-BE" altLang="nl-BE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81772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B621-EE3A-4D6C-A77E-7AA03AA8D405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12A82-55CF-4E64-8353-CD4697B64B1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201612037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F0EA-CE66-4552-B9F5-02FF2E0C0C27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77D8D-91C5-47F3-BA6D-3211EBD73C8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08278704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A9AE8-4081-4517-AF9F-C51464283FF4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D8D0-00C5-4E42-9399-2DBCE3FFB9C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27365016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8829B-50CA-45D0-8B3D-E17D59CF5AA4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A9EBC-F8DA-41FA-A32D-BF354FF687E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79037645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06D1E-E04A-4818-ADAB-2F6BB020AA93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A09AC-27FB-4B9D-B826-5B39EA79B40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42952219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A7A4-9702-442D-873E-6C9E62AB5B0C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2D229-9CE3-4314-9B0B-189D67982E2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05913660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6F6B3-CCB0-4D8A-A708-15751D4D1FDE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F49A9-2FE2-4537-8D25-2213DBC12C3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19309351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54C32-07D9-445A-8F0D-216B16043672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6723-DF62-424B-ABB9-94C41CB74E7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26154607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23347-1945-4E29-A66B-9946C85277FA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8E82A-CE98-4DA2-AE72-CDD7CC6258A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42014851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B0D32-0BA0-42DB-A741-DE35C86F06AA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C38BE-571E-4C74-BBFD-82ED8DA01D8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03660391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61EF-B3F4-4DD8-852A-F2B5CBF714FC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7B72D-0F14-4FBC-B6D8-972CA0746F4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77805336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stijl te bewerken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om de modelstijlen te bewerken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D90F8F-1F91-4497-83CE-43898975801F}" type="datetimeFigureOut">
              <a:rPr lang="nl-BE"/>
              <a:pPr>
                <a:defRPr/>
              </a:pPr>
              <a:t>25/07/2015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FFD475AC-CC93-48FB-950F-D38C1915648C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4500" y="5680075"/>
            <a:ext cx="8496300" cy="1150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6525"/>
            <a:ext cx="3676650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FROM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spc="3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TO</a:t>
            </a:r>
            <a:endParaRPr lang="nl-BE" sz="28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5400" spc="300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  <a:cs typeface="+mn-cs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  <a:cs typeface="+mn-cs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516188"/>
            <a:ext cx="479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2516188"/>
            <a:ext cx="4733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Afbeelding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 txBox="1">
            <a:spLocks/>
          </p:cNvSpPr>
          <p:nvPr/>
        </p:nvSpPr>
        <p:spPr bwMode="auto">
          <a:xfrm>
            <a:off x="457200" y="9810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Dreamweaver </a:t>
            </a:r>
          </a:p>
        </p:txBody>
      </p:sp>
      <p:pic>
        <p:nvPicPr>
          <p:cNvPr id="2560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06363"/>
            <a:ext cx="123507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Site definiëren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Invoegwerkbalk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Tekst invoegen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Lettertypes instellen</a:t>
            </a:r>
          </a:p>
        </p:txBody>
      </p:sp>
      <p:sp>
        <p:nvSpPr>
          <p:cNvPr id="25607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Speciale lettertekens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Datum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 txBox="1">
            <a:spLocks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Flash</a:t>
            </a:r>
          </a:p>
        </p:txBody>
      </p:sp>
      <p:pic>
        <p:nvPicPr>
          <p:cNvPr id="26626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6630" name="Tekstvak 7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Flash?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welkomstscherm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tijdlijn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Tekenen in Flash</a:t>
            </a:r>
          </a:p>
        </p:txBody>
      </p:sp>
      <p:sp>
        <p:nvSpPr>
          <p:cNvPr id="26631" name="Tekstvak 8"/>
          <p:cNvSpPr txBox="1">
            <a:spLocks noChangeArrowheads="1"/>
          </p:cNvSpPr>
          <p:nvPr/>
        </p:nvSpPr>
        <p:spPr bwMode="auto">
          <a:xfrm>
            <a:off x="4787900" y="2805113"/>
            <a:ext cx="28368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Lijnen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Object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verplaatsen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5888"/>
            <a:ext cx="993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ekstvak 3"/>
          <p:cNvSpPr txBox="1">
            <a:spLocks noChangeArrowheads="1"/>
          </p:cNvSpPr>
          <p:nvPr/>
        </p:nvSpPr>
        <p:spPr bwMode="auto">
          <a:xfrm>
            <a:off x="2051050" y="482600"/>
            <a:ext cx="581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nl-BE" altLang="nl-BE" sz="4000"/>
              <a:t>Dit alles volledig </a:t>
            </a:r>
            <a:r>
              <a:rPr lang="nl-BE" altLang="nl-BE" sz="4000" b="1"/>
              <a:t>GRATIS</a:t>
            </a:r>
            <a:r>
              <a:rPr lang="nl-BE" altLang="nl-BE" sz="4000"/>
              <a:t> op</a:t>
            </a:r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8676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332038"/>
            <a:ext cx="41433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611188" y="1133475"/>
            <a:ext cx="8229600" cy="1143000"/>
          </a:xfrm>
        </p:spPr>
        <p:txBody>
          <a:bodyPr/>
          <a:lstStyle/>
          <a:p>
            <a:r>
              <a:rPr lang="nl-BE" altLang="nl-BE" smtClean="0"/>
              <a:t>Cursus PowerPoint</a:t>
            </a:r>
          </a:p>
        </p:txBody>
      </p:sp>
      <p:pic>
        <p:nvPicPr>
          <p:cNvPr id="1843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8" y="115888"/>
            <a:ext cx="1900237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7" name="Tekstvak 26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PowerPoint?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aanpassen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Sjablonen</a:t>
            </a:r>
          </a:p>
        </p:txBody>
      </p:sp>
      <p:sp>
        <p:nvSpPr>
          <p:cNvPr id="18438" name="Tekstvak 27"/>
          <p:cNvSpPr txBox="1">
            <a:spLocks noChangeArrowheads="1"/>
          </p:cNvSpPr>
          <p:nvPr/>
        </p:nvSpPr>
        <p:spPr bwMode="auto">
          <a:xfrm>
            <a:off x="4921250" y="2805113"/>
            <a:ext cx="31146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Opslaan als 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Aanduiding vakken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Dia-indelingen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BE" altLang="nl-BE" sz="2000">
              <a:latin typeface="Bradley Hand ITC" panose="03070402050302030203" pitchFamily="66" charset="0"/>
            </a:endParaRPr>
          </a:p>
        </p:txBody>
      </p:sp>
      <p:pic>
        <p:nvPicPr>
          <p:cNvPr id="18439" name="Afbeelding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52388"/>
            <a:ext cx="1865313" cy="1863725"/>
          </a:xfrm>
        </p:spPr>
      </p:pic>
      <p:pic>
        <p:nvPicPr>
          <p:cNvPr id="1945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 txBox="1">
            <a:spLocks/>
          </p:cNvSpPr>
          <p:nvPr/>
        </p:nvSpPr>
        <p:spPr bwMode="auto">
          <a:xfrm>
            <a:off x="466725" y="90961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 dirty="0"/>
              <a:t>Cursus Excel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1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kstvak 9"/>
          <p:cNvSpPr txBox="1">
            <a:spLocks noChangeArrowheads="1"/>
          </p:cNvSpPr>
          <p:nvPr/>
        </p:nvSpPr>
        <p:spPr bwMode="auto">
          <a:xfrm>
            <a:off x="1460500" y="3284538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Wat is Excel?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gebruikersinterface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knop "Bestand"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"Backstage" weergave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Opties in 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</p:txBody>
      </p:sp>
      <p:sp>
        <p:nvSpPr>
          <p:cNvPr id="19463" name="Tekstvak 10"/>
          <p:cNvSpPr txBox="1">
            <a:spLocks noChangeArrowheads="1"/>
          </p:cNvSpPr>
          <p:nvPr/>
        </p:nvSpPr>
        <p:spPr bwMode="auto">
          <a:xfrm>
            <a:off x="4921250" y="2805113"/>
            <a:ext cx="3114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Nieuwe werkmap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Werkbladen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intypen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3" name="Rechthoek 2">
            <a:hlinkClick r:id="rId6" action="ppaction://hlinksldjump"/>
          </p:cNvPr>
          <p:cNvSpPr/>
          <p:nvPr/>
        </p:nvSpPr>
        <p:spPr>
          <a:xfrm>
            <a:off x="3623494" y="1712110"/>
            <a:ext cx="2178563" cy="58746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Zie inhoud cursus</a:t>
            </a:r>
            <a:endParaRPr lang="nl-B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5888"/>
            <a:ext cx="19002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005263"/>
            <a:ext cx="2036763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numCol="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1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Wat is Excel?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gebruikersinterface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2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(2)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knop "Bestand"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"Backstage" weergave (1)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3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Kennismaken met Excel 2010 (3)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"Backstage" weergave (2)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4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Opties in Excel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"Algemeen"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"Formules"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"Controle"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5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Opties in Excel (2)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"Opslaan"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"Taal"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"Geavanceerd"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"Lint aanpassen"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"Werkbalk Snelle toegang"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"Invoegtoepassingen"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Categorie "Vertrouwenscentrum"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6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Overzicht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minimaliseren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7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(2)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Het lint aanpassen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8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Werkbalk "Snelle toegang"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De werkbalk "Snelle toegang" aanpassen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Aanpassingen exporteren/importeren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dirty="0">
                <a:latin typeface="+mn-lt"/>
                <a:cs typeface="+mn-cs"/>
              </a:rPr>
              <a:t>Les 9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Basiskennis (1) 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Een nieuwe werkmap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Werkbladen</a:t>
            </a:r>
            <a:br>
              <a:rPr lang="nl-BE" dirty="0">
                <a:latin typeface="+mn-lt"/>
                <a:cs typeface="+mn-cs"/>
              </a:rPr>
            </a:br>
            <a:r>
              <a:rPr lang="nl-BE" dirty="0">
                <a:latin typeface="+mn-lt"/>
                <a:cs typeface="+mn-cs"/>
              </a:rPr>
              <a:t>Gegevens intypen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BE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8" y="44450"/>
            <a:ext cx="1655763" cy="1682750"/>
          </a:xfrm>
        </p:spPr>
      </p:pic>
      <p:sp>
        <p:nvSpPr>
          <p:cNvPr id="21506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Word</a:t>
            </a:r>
          </a:p>
        </p:txBody>
      </p:sp>
      <p:sp>
        <p:nvSpPr>
          <p:cNvPr id="21507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1508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1511" name="Tekstvak 10"/>
          <p:cNvSpPr txBox="1">
            <a:spLocks noChangeArrowheads="1"/>
          </p:cNvSpPr>
          <p:nvPr/>
        </p:nvSpPr>
        <p:spPr bwMode="auto">
          <a:xfrm>
            <a:off x="1460500" y="3154363"/>
            <a:ext cx="3460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programma Word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titelbalk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"Snelle toegang"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"Backstage" weergave</a:t>
            </a:r>
          </a:p>
        </p:txBody>
      </p:sp>
      <p:sp>
        <p:nvSpPr>
          <p:cNvPr id="21512" name="Tekstvak 11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liniaal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scrollbalken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weergaveknoppen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 txBox="1">
            <a:spLocks/>
          </p:cNvSpPr>
          <p:nvPr/>
        </p:nvSpPr>
        <p:spPr bwMode="auto">
          <a:xfrm>
            <a:off x="457200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Access</a:t>
            </a:r>
          </a:p>
        </p:txBody>
      </p:sp>
      <p:sp>
        <p:nvSpPr>
          <p:cNvPr id="22530" name="Tekstvak 1"/>
          <p:cNvSpPr txBox="1">
            <a:spLocks noChangeArrowheads="1"/>
          </p:cNvSpPr>
          <p:nvPr/>
        </p:nvSpPr>
        <p:spPr bwMode="auto">
          <a:xfrm>
            <a:off x="900113" y="2781300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nl-BE" altLang="nl-BE"/>
          </a:p>
        </p:txBody>
      </p:sp>
      <p:pic>
        <p:nvPicPr>
          <p:cNvPr id="22531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44450"/>
            <a:ext cx="1809751" cy="1762125"/>
          </a:xfrm>
        </p:spPr>
      </p:pic>
      <p:pic>
        <p:nvPicPr>
          <p:cNvPr id="22532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2535" name="Tekstvak 9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Openen van Access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Werken met objecten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lint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Relationele database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Bepaal je velden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 Primaire sleutels</a:t>
            </a:r>
          </a:p>
        </p:txBody>
      </p:sp>
      <p:sp>
        <p:nvSpPr>
          <p:cNvPr id="22536" name="Tekstvak 10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Spelling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Records filteren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Velden toevoegen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4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1881188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5"/>
          <a:stretch>
            <a:fillRect/>
          </a:stretch>
        </p:blipFill>
        <p:spPr bwMode="auto">
          <a:xfrm>
            <a:off x="9525" y="2276475"/>
            <a:ext cx="91440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04813"/>
            <a:ext cx="203676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4581" name="Tekstvak 8"/>
          <p:cNvSpPr txBox="1">
            <a:spLocks noChangeArrowheads="1"/>
          </p:cNvSpPr>
          <p:nvPr/>
        </p:nvSpPr>
        <p:spPr bwMode="auto">
          <a:xfrm>
            <a:off x="1460500" y="3209925"/>
            <a:ext cx="34607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werkomgeving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Gereedschapset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 Optiebalk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Het Afbeeldingvenster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Hulplijnen en linialen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Deelvensters</a:t>
            </a:r>
          </a:p>
        </p:txBody>
      </p:sp>
      <p:sp>
        <p:nvSpPr>
          <p:cNvPr id="24582" name="Tekstvak 9"/>
          <p:cNvSpPr txBox="1">
            <a:spLocks noChangeArrowheads="1"/>
          </p:cNvSpPr>
          <p:nvPr/>
        </p:nvSpPr>
        <p:spPr bwMode="auto">
          <a:xfrm>
            <a:off x="4835525" y="2805113"/>
            <a:ext cx="31210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Algemeen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Bestandsbeheer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altLang="nl-BE" sz="2000">
                <a:latin typeface="Bradley Hand ITC" panose="03070402050302030203" pitchFamily="66" charset="0"/>
              </a:rPr>
              <a:t>Prestaties</a:t>
            </a:r>
          </a:p>
        </p:txBody>
      </p:sp>
      <p:sp>
        <p:nvSpPr>
          <p:cNvPr id="24583" name="Titel 1"/>
          <p:cNvSpPr txBox="1">
            <a:spLocks/>
          </p:cNvSpPr>
          <p:nvPr/>
        </p:nvSpPr>
        <p:spPr bwMode="auto">
          <a:xfrm>
            <a:off x="466725" y="11334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BE" altLang="nl-BE" sz="4400"/>
              <a:t>Cursus Photoshop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www.Gratiscursus.be</a:t>
            </a:r>
            <a:endParaRPr lang="nl-NL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1491</TotalTime>
  <Words>215</Words>
  <Application>Microsoft Office PowerPoint</Application>
  <PresentationFormat>Diavoorstelling (4:3)</PresentationFormat>
  <Paragraphs>115</Paragraphs>
  <Slides>13</Slides>
  <Notes>1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Calibri</vt:lpstr>
      <vt:lpstr>Arial</vt:lpstr>
      <vt:lpstr>Bradley Hand ITC</vt:lpstr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 DeSmet</cp:lastModifiedBy>
  <cp:revision>135</cp:revision>
  <dcterms:created xsi:type="dcterms:W3CDTF">2011-01-31T06:44:44Z</dcterms:created>
  <dcterms:modified xsi:type="dcterms:W3CDTF">2015-07-25T11:31:44Z</dcterms:modified>
</cp:coreProperties>
</file>