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Intro" id="{98ADE6A7-17E5-43FD-BE22-644066E34D86}">
          <p14:sldIdLst>
            <p14:sldId id="256"/>
          </p14:sldIdLst>
        </p14:section>
        <p14:section name="Office" id="{8FD33D25-3CE3-4322-AB3E-80C6172A631E}">
          <p14:sldIdLst>
            <p14:sldId id="260"/>
            <p14:sldId id="257"/>
            <p14:sldId id="258"/>
          </p14:sldIdLst>
        </p14:section>
        <p14:section name="adobe" id="{237AD9D7-ADB8-4829-A86F-3D296DCD99B6}">
          <p14:sldIdLst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3" autoAdjust="0"/>
    <p:restoredTop sz="93648" autoAdjust="0"/>
  </p:normalViewPr>
  <p:slideViewPr>
    <p:cSldViewPr>
      <p:cViewPr varScale="1">
        <p:scale>
          <a:sx n="61" d="100"/>
          <a:sy n="61" d="100"/>
        </p:scale>
        <p:origin x="44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6" d="100"/>
        <a:sy n="3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C8BCEFD-01A3-4145-8DAF-E2FEEA35D38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BF309C9-C1FF-4195-9D65-E42E03DB0C5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16766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FAF061C-088F-446B-996A-4976314665EE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168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32BA9-D25A-4514-826D-6B2BFEDA85E8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7C3A-49AD-45E1-89DC-7A6C107E241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5061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EFD3D-DB8F-45C3-8A4C-5AA41A1D462D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797BD-BF2D-4285-B49A-AC5B681D56B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6156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C814A-F6D7-4B13-8BBB-314B3D65897E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455E7-8165-44C2-B0BA-E19D73ABFDD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3401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59C4-E109-4CB1-8D90-1C3BCD9B8AEF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AB0E2-712E-4061-AA3F-9A0BF838EA7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1179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F1F6-6B37-4964-AF72-14E80C1CA221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36ADF-578A-4CBD-9437-CF6D497F8E8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8286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7384B-17BA-4962-869A-89D8C2E355CF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FC2F9-A1EA-4789-AB09-EFC8021791C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2131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BEF8C-6320-4403-BBD4-03A15255B3F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4ABD8-A6AA-418B-9154-CCABC4D45AA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7766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ED2E2-123D-4150-8FD6-34E786AF049A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376C6-B0A1-489D-87FC-4E4ECD58798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4578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005D-2CFA-4C6A-A70A-D505F9C01A08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3D2A1-D968-4BB8-9DFC-D40DA3A63B1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6392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02923-EE61-4FB4-BB0C-8FD3BB96ECE9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A47AB-45A4-495E-A8B9-CA2A5ADA87A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342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0C0A8-CAF4-43D2-A4D7-2AD9E8A5A477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B4DBF-6513-425F-8C84-144F6559B19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8108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D05C0C-752E-4A69-AC1C-C5FA1A64382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2A8CC2E-E4D1-4F19-B202-F5E5632B5581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2627784" y="-258341"/>
            <a:ext cx="7772400" cy="1470026"/>
          </a:xfrm>
        </p:spPr>
        <p:txBody>
          <a:bodyPr/>
          <a:lstStyle/>
          <a:p>
            <a:r>
              <a:rPr lang="nl-BE" altLang="nl-BE" b="1" dirty="0" smtClean="0">
                <a:solidFill>
                  <a:srgbClr val="FF0000"/>
                </a:solidFill>
                <a:latin typeface="1873 Winchester" pitchFamily="2" charset="0"/>
                <a:ea typeface="1873 Winchester" pitchFamily="2" charset="0"/>
              </a:rPr>
              <a:t>www.GratisCursus.be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938" y="5516563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2874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/>
              <a:t>Cursus PowerPoint</a:t>
            </a:r>
            <a:endParaRPr lang="nl-BE" altLang="nl-BE" dirty="0" smtClean="0"/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7125" y="3005931"/>
            <a:ext cx="1809750" cy="1714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0" y="2656681"/>
            <a:ext cx="2413000" cy="2413000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0" y="2637631"/>
            <a:ext cx="2413000" cy="245110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16</cp:revision>
  <dcterms:created xsi:type="dcterms:W3CDTF">2011-01-31T06:44:44Z</dcterms:created>
  <dcterms:modified xsi:type="dcterms:W3CDTF">2015-07-12T14:48:34Z</dcterms:modified>
</cp:coreProperties>
</file>