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7" autoAdjust="0"/>
    <p:restoredTop sz="93157" autoAdjust="0"/>
  </p:normalViewPr>
  <p:slideViewPr>
    <p:cSldViewPr>
      <p:cViewPr varScale="1">
        <p:scale>
          <a:sx n="66" d="100"/>
          <a:sy n="66" d="100"/>
        </p:scale>
        <p:origin x="31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238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153835-020B-457D-B5B4-27CEBBB33964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08E1F07-4F99-4832-B0F4-6450742CCFD1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517248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41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663C054-ED6E-4C71-8E3D-88101C27A892}" type="slidenum">
              <a:rPr lang="nl-BE" altLang="nl-BE" smtClean="0">
                <a:latin typeface="Calibri" panose="020F0502020204030204" pitchFamily="34" charset="0"/>
              </a:rPr>
              <a:pPr/>
              <a:t>1</a:t>
            </a:fld>
            <a:endParaRPr lang="nl-BE" altLang="nl-B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43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61CDF54-9172-44FB-95AA-2EB762C41560}" type="slidenum">
              <a:rPr lang="nl-BE" altLang="nl-BE" smtClean="0">
                <a:latin typeface="Calibri" panose="020F0502020204030204" pitchFamily="34" charset="0"/>
              </a:rPr>
              <a:pPr/>
              <a:t>2</a:t>
            </a:fld>
            <a:endParaRPr lang="nl-BE" altLang="nl-B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2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BE" altLang="nl-BE" sz="4000" smtClean="0"/>
              <a:t>Typ hier je notities</a:t>
            </a:r>
          </a:p>
        </p:txBody>
      </p:sp>
      <p:sp>
        <p:nvSpPr>
          <p:cNvPr id="819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0CCFFB7-420C-4741-96C9-43C6D803C3CF}" type="slidenum">
              <a:rPr lang="nl-BE" altLang="nl-BE" smtClean="0">
                <a:latin typeface="Calibri" panose="020F0502020204030204" pitchFamily="34" charset="0"/>
              </a:rPr>
              <a:pPr/>
              <a:t>3</a:t>
            </a:fld>
            <a:endParaRPr lang="nl-BE" altLang="nl-BE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50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1C284-5E68-48F1-A9E3-4777A7E6F946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D6712-3128-467A-BC91-EB2DF4303E3F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404691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AC613-A69F-467D-A0F7-64352DDDD31B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60653-3A6A-46B7-8969-C1C86B2B61F6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858469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3225B-6D18-4065-9AE2-FDD44D5BC3F2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C1E4-FE83-4198-B6FD-8492E7F720DC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46209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DB9D-EE72-49D4-A4A3-12485554755F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AF474-DAC2-4C47-86F8-3382C5D13F09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99766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519E-5F58-4136-BB24-E08E975EE726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8B03F-1A6F-4698-B8D4-66121B7C24F2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99121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1CF5C-B8DD-4B55-88AC-051333A55A65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6A518-9CBD-4E2A-B68C-F48DC940CD22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283371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0AEA1-E5C4-42C0-AA7A-B339DB316480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6DE7-BB20-42F1-B924-F49493E65AF5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95973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484B3-182C-441C-A1CD-B4E414BBFB31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1F9A2-C25E-4E7F-A02A-510EDCFCA6B1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344871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141C-7DE5-4E21-A38D-6C07571AB472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8C8C3-BA36-487D-A093-2618DAACE56B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09706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C3892-02A8-4568-BB80-3909227FF344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C913-BD24-4990-B998-19ABEE4F6B05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71935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E79A5-D399-4346-8EFF-09A2F0F96BD4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C6A4-B052-4C8A-A9A2-692E8564F847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19949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433F9C-0E7B-4DC3-9639-20EE69DC27A8}" type="datetimeFigureOut">
              <a:rPr lang="nl-BE"/>
              <a:pPr>
                <a:defRPr/>
              </a:pPr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D02110E-FB0B-4155-8EE6-2D620349E360}" type="slidenum">
              <a:rPr lang="nl-BE" altLang="nl-BE"/>
              <a:pPr>
                <a:defRPr/>
              </a:pPr>
              <a:t>‹nr.›</a:t>
            </a:fld>
            <a:endParaRPr lang="nl-BE" alt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Afbeelding 1433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36512" y="4163369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307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altLang="nl-BE" smtClean="0"/>
              <a:t>www.GratisCursus.be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9144000" cy="41497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pic>
        <p:nvPicPr>
          <p:cNvPr id="3078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kstvak 2"/>
          <p:cNvSpPr txBox="1">
            <a:spLocks noChangeArrowheads="1"/>
          </p:cNvSpPr>
          <p:nvPr/>
        </p:nvSpPr>
        <p:spPr bwMode="auto">
          <a:xfrm>
            <a:off x="3924300" y="919163"/>
            <a:ext cx="2947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800">
                <a:latin typeface="Arial" panose="020B0604020202020204" pitchFamily="34" charset="0"/>
              </a:rPr>
              <a:t>The best way to get smart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Afbeelding 1433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36512" y="4163369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512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altLang="nl-BE" smtClean="0"/>
              <a:t>www.GratisCursus.be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9144000" cy="41497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pic>
        <p:nvPicPr>
          <p:cNvPr id="5126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kstvak 2"/>
          <p:cNvSpPr txBox="1">
            <a:spLocks noChangeArrowheads="1"/>
          </p:cNvSpPr>
          <p:nvPr/>
        </p:nvSpPr>
        <p:spPr bwMode="auto">
          <a:xfrm>
            <a:off x="3563938" y="981075"/>
            <a:ext cx="3816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800">
                <a:latin typeface="Arial" panose="020B0604020202020204" pitchFamily="34" charset="0"/>
              </a:rPr>
              <a:t>The cheapest way to get smart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Afbeelding 1433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</a:blip>
          <a:srcRect l="37150" r="38338" b="18885"/>
          <a:stretch/>
        </p:blipFill>
        <p:spPr>
          <a:xfrm>
            <a:off x="-36512" y="4163369"/>
            <a:ext cx="9180512" cy="279402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7171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altLang="nl-BE" smtClean="0"/>
              <a:t>www.GratisCursus.be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nl-BE" dirty="0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9144000" cy="41497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pic>
        <p:nvPicPr>
          <p:cNvPr id="717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kstvak 2"/>
          <p:cNvSpPr txBox="1">
            <a:spLocks noChangeArrowheads="1"/>
          </p:cNvSpPr>
          <p:nvPr/>
        </p:nvSpPr>
        <p:spPr bwMode="auto">
          <a:xfrm>
            <a:off x="3563938" y="981075"/>
            <a:ext cx="3816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BE" altLang="nl-BE" sz="1800">
                <a:latin typeface="Arial" panose="020B0604020202020204" pitchFamily="34" charset="0"/>
              </a:rPr>
              <a:t>The smartest way to get smart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28</Words>
  <Application>Microsoft Office PowerPoint</Application>
  <PresentationFormat>Diavoorstelling (4:3)</PresentationFormat>
  <Paragraphs>10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www.GratisCursus.be</vt:lpstr>
      <vt:lpstr>www.GratisCursus.be</vt:lpstr>
      <vt:lpstr>www.GratisCursus.be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18</cp:revision>
  <dcterms:created xsi:type="dcterms:W3CDTF">2011-01-31T06:44:44Z</dcterms:created>
  <dcterms:modified xsi:type="dcterms:W3CDTF">2015-07-27T14:04:17Z</dcterms:modified>
</cp:coreProperties>
</file>