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0" r:id="rId3"/>
    <p:sldId id="257" r:id="rId4"/>
    <p:sldId id="258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nl-B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521415D9-36F7-43E2-AB2F-B90AF26B5E84}">
      <p14:sectionLst xmlns:p14="http://schemas.microsoft.com/office/powerpoint/2010/main">
        <p14:section name="Intro" id="{98ADE6A7-17E5-43FD-BE22-644066E34D86}">
          <p14:sldIdLst>
            <p14:sldId id="256"/>
          </p14:sldIdLst>
        </p14:section>
        <p14:section name="Office" id="{8FD33D25-3CE3-4322-AB3E-80C6172A631E}">
          <p14:sldIdLst>
            <p14:sldId id="260"/>
            <p14:sldId id="257"/>
            <p14:sldId id="258"/>
          </p14:sldIdLst>
        </p14:section>
        <p14:section name="adobe" id="{237AD9D7-ADB8-4829-A86F-3D296DCD99B6}">
          <p14:sldIdLst>
            <p14:sldId id="261"/>
            <p14:sldId id="262"/>
            <p14:sldId id="26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3173" autoAdjust="0"/>
    <p:restoredTop sz="93648" autoAdjust="0"/>
  </p:normalViewPr>
  <p:slideViewPr>
    <p:cSldViewPr>
      <p:cViewPr varScale="1">
        <p:scale>
          <a:sx n="61" d="100"/>
          <a:sy n="61" d="100"/>
        </p:scale>
        <p:origin x="48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36" d="100"/>
        <a:sy n="36" d="100"/>
      </p:scale>
      <p:origin x="0" y="0"/>
    </p:cViewPr>
  </p:sorterViewPr>
  <p:notesViewPr>
    <p:cSldViewPr>
      <p:cViewPr varScale="1">
        <p:scale>
          <a:sx n="36" d="100"/>
          <a:sy n="36" d="100"/>
        </p:scale>
        <p:origin x="-130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C8BCEFD-01A3-4145-8DAF-E2FEEA35D382}" type="datetimeFigureOut">
              <a:rPr lang="nl-BE"/>
              <a:pPr>
                <a:defRPr/>
              </a:pPr>
              <a:t>12/07/2015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BE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BE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4BF309C9-C1FF-4195-9D65-E42E03DB0C57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7167660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BE" altLang="nl-BE" smtClean="0"/>
          </a:p>
        </p:txBody>
      </p:sp>
      <p:sp>
        <p:nvSpPr>
          <p:cNvPr id="15363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0FAF061C-088F-446B-996A-4976314665EE}" type="slidenum">
              <a:rPr lang="nl-BE" altLang="nl-BE"/>
              <a:pPr/>
              <a:t>1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516868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E32BA9-D25A-4514-826D-6B2BFEDA85E8}" type="datetimeFigureOut">
              <a:rPr lang="nl-BE"/>
              <a:pPr>
                <a:defRPr/>
              </a:pPr>
              <a:t>12/07/2015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2C7C3A-49AD-45E1-89DC-7A6C107E241A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950614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EFD3D-DB8F-45C3-8A4C-5AA41A1D462D}" type="datetimeFigureOut">
              <a:rPr lang="nl-BE"/>
              <a:pPr>
                <a:defRPr/>
              </a:pPr>
              <a:t>12/07/2015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3797BD-BF2D-4285-B49A-AC5B681D56B9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061560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5C814A-F6D7-4B13-8BBB-314B3D65897E}" type="datetimeFigureOut">
              <a:rPr lang="nl-BE"/>
              <a:pPr>
                <a:defRPr/>
              </a:pPr>
              <a:t>12/07/2015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1455E7-8165-44C2-B0BA-E19D73ABFDD3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834012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B59C4-E109-4CB1-8D90-1C3BCD9B8AEF}" type="datetimeFigureOut">
              <a:rPr lang="nl-BE"/>
              <a:pPr>
                <a:defRPr/>
              </a:pPr>
              <a:t>12/07/2015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BAB0E2-712E-4061-AA3F-9A0BF838EA78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111799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EEF1F6-6B37-4964-AF72-14E80C1CA221}" type="datetimeFigureOut">
              <a:rPr lang="nl-BE"/>
              <a:pPr>
                <a:defRPr/>
              </a:pPr>
              <a:t>12/07/2015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A36ADF-578A-4CBD-9437-CF6D497F8E85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882868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D7384B-17BA-4962-869A-89D8C2E355CF}" type="datetimeFigureOut">
              <a:rPr lang="nl-BE"/>
              <a:pPr>
                <a:defRPr/>
              </a:pPr>
              <a:t>12/07/2015</a:t>
            </a:fld>
            <a:endParaRPr lang="nl-BE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EFC2F9-A1EA-4789-AB09-EFC8021791C1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321318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2BEF8C-6320-4403-BBD4-03A15255B3F2}" type="datetimeFigureOut">
              <a:rPr lang="nl-BE"/>
              <a:pPr>
                <a:defRPr/>
              </a:pPr>
              <a:t>12/07/2015</a:t>
            </a:fld>
            <a:endParaRPr lang="nl-BE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34ABD8-A6AA-418B-9154-CCABC4D45AAD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977662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FED2E2-123D-4150-8FD6-34E786AF049A}" type="datetimeFigureOut">
              <a:rPr lang="nl-BE"/>
              <a:pPr>
                <a:defRPr/>
              </a:pPr>
              <a:t>12/07/2015</a:t>
            </a:fld>
            <a:endParaRPr lang="nl-BE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4376C6-B0A1-489D-87FC-4E4ECD587987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445789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9005D-2CFA-4C6A-A70A-D505F9C01A08}" type="datetimeFigureOut">
              <a:rPr lang="nl-BE"/>
              <a:pPr>
                <a:defRPr/>
              </a:pPr>
              <a:t>12/07/2015</a:t>
            </a:fld>
            <a:endParaRPr lang="nl-BE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93D2A1-D968-4BB8-9DFC-D40DA3A63B1B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063923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202923-EE61-4FB4-BB0C-8FD3BB96ECE9}" type="datetimeFigureOut">
              <a:rPr lang="nl-BE"/>
              <a:pPr>
                <a:defRPr/>
              </a:pPr>
              <a:t>12/07/2015</a:t>
            </a:fld>
            <a:endParaRPr lang="nl-BE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0A47AB-45A4-495E-A8B9-CA2A5ADA87A8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543420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BE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50C0A8-CAF4-43D2-A4D7-2AD9E8A5A477}" type="datetimeFigureOut">
              <a:rPr lang="nl-BE"/>
              <a:pPr>
                <a:defRPr/>
              </a:pPr>
              <a:t>12/07/2015</a:t>
            </a:fld>
            <a:endParaRPr lang="nl-BE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5B4DBF-6513-425F-8C84-144F6559B194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481084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BE" smtClean="0"/>
              <a:t>Klik om de stijl te bewerken</a:t>
            </a:r>
            <a:endParaRPr lang="nl-BE" altLang="nl-BE" smtClean="0"/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BE" smtClean="0"/>
              <a:t>Klik om de modelstijlen te bewerken</a:t>
            </a:r>
          </a:p>
          <a:p>
            <a:pPr lvl="1"/>
            <a:r>
              <a:rPr lang="nl-NL" altLang="nl-BE" smtClean="0"/>
              <a:t>Tweede niveau</a:t>
            </a:r>
          </a:p>
          <a:p>
            <a:pPr lvl="2"/>
            <a:r>
              <a:rPr lang="nl-NL" altLang="nl-BE" smtClean="0"/>
              <a:t>Derde niveau</a:t>
            </a:r>
          </a:p>
          <a:p>
            <a:pPr lvl="3"/>
            <a:r>
              <a:rPr lang="nl-NL" altLang="nl-BE" smtClean="0"/>
              <a:t>Vierde niveau</a:t>
            </a:r>
          </a:p>
          <a:p>
            <a:pPr lvl="4"/>
            <a:r>
              <a:rPr lang="nl-NL" altLang="nl-BE" smtClean="0"/>
              <a:t>Vijfde niveau</a:t>
            </a:r>
            <a:endParaRPr lang="nl-BE" altLang="nl-BE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ED05C0C-752E-4A69-AC1C-C5FA1A643822}" type="datetimeFigureOut">
              <a:rPr lang="nl-BE"/>
              <a:pPr>
                <a:defRPr/>
              </a:pPr>
              <a:t>12/07/2015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B2A8CC2E-E4D1-4F19-B202-F5E5632B5581}" type="slidenum">
              <a:rPr lang="nl-BE" altLang="nl-BE"/>
              <a:pPr/>
              <a:t>‹nr.›</a:t>
            </a:fld>
            <a:endParaRPr lang="nl-BE" alt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el 1"/>
          <p:cNvSpPr>
            <a:spLocks noGrp="1"/>
          </p:cNvSpPr>
          <p:nvPr>
            <p:ph type="ctrTitle"/>
          </p:nvPr>
        </p:nvSpPr>
        <p:spPr>
          <a:xfrm>
            <a:off x="684213" y="-4763"/>
            <a:ext cx="7772400" cy="1470026"/>
          </a:xfrm>
        </p:spPr>
        <p:txBody>
          <a:bodyPr/>
          <a:lstStyle/>
          <a:p>
            <a:r>
              <a:rPr lang="nl-BE" altLang="nl-BE" b="1" dirty="0" smtClean="0">
                <a:solidFill>
                  <a:srgbClr val="FF0000"/>
                </a:solidFill>
              </a:rPr>
              <a:t>www.GratisCursus.be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404938" y="5516563"/>
            <a:ext cx="6400800" cy="123507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l-BE" dirty="0" smtClean="0"/>
              <a:t>Tientallen gratis cursussen, enkel en alleen bij GratisCursus.be</a:t>
            </a:r>
            <a:endParaRPr lang="nl-BE" dirty="0"/>
          </a:p>
        </p:txBody>
      </p:sp>
      <p:pic>
        <p:nvPicPr>
          <p:cNvPr id="14339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981075"/>
            <a:ext cx="4762500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altLang="nl-BE" dirty="0" smtClean="0"/>
              <a:t>Cursus PowerPoint</a:t>
            </a:r>
            <a:endParaRPr lang="nl-BE" altLang="nl-BE" dirty="0" smtClean="0"/>
          </a:p>
        </p:txBody>
      </p:sp>
      <p:pic>
        <p:nvPicPr>
          <p:cNvPr id="16386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667125" y="3005931"/>
            <a:ext cx="1809750" cy="1714500"/>
          </a:xfrm>
        </p:spPr>
      </p:pic>
      <p:pic>
        <p:nvPicPr>
          <p:cNvPr id="16387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pic>
        <p:nvPicPr>
          <p:cNvPr id="17409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65500" y="2656681"/>
            <a:ext cx="2413000" cy="2413000"/>
          </a:xfrm>
        </p:spPr>
      </p:pic>
      <p:pic>
        <p:nvPicPr>
          <p:cNvPr id="17410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Titel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Excel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 dirty="0"/>
          </a:p>
        </p:txBody>
      </p:sp>
      <p:pic>
        <p:nvPicPr>
          <p:cNvPr id="18434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65500" y="2637631"/>
            <a:ext cx="2413000" cy="2451100"/>
          </a:xfrm>
        </p:spPr>
      </p:pic>
      <p:sp>
        <p:nvSpPr>
          <p:cNvPr id="18435" name="Titel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Word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8" name="Titel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Photoshop</a:t>
            </a:r>
          </a:p>
        </p:txBody>
      </p:sp>
      <p:pic>
        <p:nvPicPr>
          <p:cNvPr id="19459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88925"/>
            <a:ext cx="16256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2" name="Titel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Dreamweaver </a:t>
            </a:r>
          </a:p>
        </p:txBody>
      </p:sp>
      <p:pic>
        <p:nvPicPr>
          <p:cNvPr id="20483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12738"/>
            <a:ext cx="1235075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6921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6" name="Titel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Flash</a:t>
            </a:r>
          </a:p>
        </p:txBody>
      </p:sp>
      <p:pic>
        <p:nvPicPr>
          <p:cNvPr id="21507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74638"/>
            <a:ext cx="16256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23</Words>
  <Application>Microsoft Office PowerPoint</Application>
  <PresentationFormat>Diavoorstelling (4:3)</PresentationFormat>
  <Paragraphs>9</Paragraphs>
  <Slides>7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Calibri</vt:lpstr>
      <vt:lpstr>Arial</vt:lpstr>
      <vt:lpstr>Kantoorthema</vt:lpstr>
      <vt:lpstr>www.GratisCursus.be</vt:lpstr>
      <vt:lpstr>Cursus PowerPoint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 DeSmet</cp:lastModifiedBy>
  <cp:revision>14</cp:revision>
  <dcterms:created xsi:type="dcterms:W3CDTF">2011-01-31T06:44:44Z</dcterms:created>
  <dcterms:modified xsi:type="dcterms:W3CDTF">2015-07-12T14:12:58Z</dcterms:modified>
</cp:coreProperties>
</file>