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4" r:id="rId3"/>
    <p:sldId id="265" r:id="rId4"/>
    <p:sldId id="266" r:id="rId5"/>
    <p:sldId id="267" r:id="rId6"/>
    <p:sldId id="260" r:id="rId7"/>
    <p:sldId id="257" r:id="rId8"/>
    <p:sldId id="258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 varScale="1">
        <p:scale>
          <a:sx n="71" d="100"/>
          <a:sy n="71" d="100"/>
        </p:scale>
        <p:origin x="62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9139984"/>
        <c:axId val="389140376"/>
        <c:axId val="0"/>
      </c:bar3DChart>
      <c:catAx>
        <c:axId val="389139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89140376"/>
        <c:crosses val="autoZero"/>
        <c:auto val="1"/>
        <c:lblAlgn val="ctr"/>
        <c:lblOffset val="100"/>
        <c:noMultiLvlLbl val="0"/>
      </c:catAx>
      <c:valAx>
        <c:axId val="389140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9139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187A37-4762-4C39-BD5E-034AD976ABEA}" type="doc">
      <dgm:prSet loTypeId="urn:microsoft.com/office/officeart/2008/layout/CircularPictureCallout" loCatId="pictur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nl-BE"/>
        </a:p>
      </dgm:t>
    </dgm:pt>
    <dgm:pt modelId="{E904C320-A8D9-40C3-B21D-48576D1368B9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</a:t>
          </a:r>
          <a:r>
            <a:rPr lang="nl-BE" sz="3600" b="1" dirty="0" smtClean="0">
              <a:solidFill>
                <a:schemeClr val="tx1"/>
              </a:solidFill>
            </a:rPr>
            <a:t>2013</a:t>
          </a:r>
          <a:endParaRPr lang="nl-BE" sz="3600" b="1" dirty="0">
            <a:solidFill>
              <a:schemeClr val="tx1"/>
            </a:solidFill>
          </a:endParaRPr>
        </a:p>
      </dgm:t>
    </dgm:pt>
    <dgm:pt modelId="{515BC0D8-BE25-4A7B-9571-4948D31EA7B7}" type="parTrans" cxnId="{56725744-AA62-4565-AA2F-3DFC5A43858A}">
      <dgm:prSet/>
      <dgm:spPr/>
      <dgm:t>
        <a:bodyPr/>
        <a:lstStyle/>
        <a:p>
          <a:endParaRPr lang="nl-BE"/>
        </a:p>
      </dgm:t>
    </dgm:pt>
    <dgm:pt modelId="{2FBA2CDF-186F-4AA5-BF80-1D618C491023}" type="sibTrans" cxnId="{56725744-AA62-4565-AA2F-3DFC5A43858A}">
      <dgm:prSet/>
      <dgm:spPr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BDC0E1CD-6733-45CF-A790-9890417613B3}">
      <dgm:prSet phldrT="[Tekst]" custT="1"/>
      <dgm:spPr/>
      <dgm:t>
        <a:bodyPr/>
        <a:lstStyle/>
        <a:p>
          <a:r>
            <a:rPr lang="nl-BE" sz="1600" dirty="0" smtClean="0"/>
            <a:t>PowerPoint</a:t>
          </a:r>
          <a:endParaRPr lang="nl-BE" sz="1600" dirty="0"/>
        </a:p>
      </dgm:t>
    </dgm:pt>
    <dgm:pt modelId="{5CE47F37-B0E6-426F-AB93-DAC0CE98ECB5}" type="parTrans" cxnId="{C84E2995-D411-497D-8F31-CD045C7E2160}">
      <dgm:prSet/>
      <dgm:spPr/>
      <dgm:t>
        <a:bodyPr/>
        <a:lstStyle/>
        <a:p>
          <a:endParaRPr lang="nl-BE"/>
        </a:p>
      </dgm:t>
    </dgm:pt>
    <dgm:pt modelId="{9A8DD008-0769-4855-88EE-FE522E6586CD}" type="sibTrans" cxnId="{C84E2995-D411-497D-8F31-CD045C7E2160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72D23B1D-44C1-4D8B-AE53-9BAEDBFDBD60}">
      <dgm:prSet phldrT="[Tekst]" custT="1"/>
      <dgm:spPr/>
      <dgm:t>
        <a:bodyPr/>
        <a:lstStyle/>
        <a:p>
          <a:r>
            <a:rPr lang="nl-BE" sz="1800" dirty="0" smtClean="0"/>
            <a:t>Excel</a:t>
          </a:r>
          <a:endParaRPr lang="nl-BE" sz="1800" dirty="0"/>
        </a:p>
      </dgm:t>
    </dgm:pt>
    <dgm:pt modelId="{1BD03280-337E-426F-9A70-E8B710923ECB}" type="parTrans" cxnId="{952CEC3B-77DD-4DF2-8982-4A9B6F3FC881}">
      <dgm:prSet/>
      <dgm:spPr/>
      <dgm:t>
        <a:bodyPr/>
        <a:lstStyle/>
        <a:p>
          <a:endParaRPr lang="nl-BE"/>
        </a:p>
      </dgm:t>
    </dgm:pt>
    <dgm:pt modelId="{99217B08-D3DC-405A-89A6-797F67DADFF6}" type="sibTrans" cxnId="{952CEC3B-77DD-4DF2-8982-4A9B6F3FC881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57D359B3-A424-4EBA-A642-FD7589781F14}">
      <dgm:prSet phldrT="[Tekst]" custT="1"/>
      <dgm:spPr/>
      <dgm:t>
        <a:bodyPr/>
        <a:lstStyle/>
        <a:p>
          <a:r>
            <a:rPr lang="nl-BE" sz="1800" dirty="0" smtClean="0"/>
            <a:t>Word</a:t>
          </a:r>
          <a:endParaRPr lang="nl-BE" sz="1800" dirty="0"/>
        </a:p>
      </dgm:t>
    </dgm:pt>
    <dgm:pt modelId="{4F0172DE-7D3A-4B68-9B24-F337ED2EF896}" type="parTrans" cxnId="{EF22133C-07F2-46CD-AB92-08B65FD08C75}">
      <dgm:prSet/>
      <dgm:spPr/>
      <dgm:t>
        <a:bodyPr/>
        <a:lstStyle/>
        <a:p>
          <a:endParaRPr lang="nl-BE"/>
        </a:p>
      </dgm:t>
    </dgm:pt>
    <dgm:pt modelId="{3F250437-8209-4823-8A4A-9FBFD84F40CF}" type="sibTrans" cxnId="{EF22133C-07F2-46CD-AB92-08B65FD08C75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1BA42E2-D9A7-4FEF-9185-DD2AA3A98FDC}">
      <dgm:prSet phldrT="[Tekst]" custT="1"/>
      <dgm:spPr/>
      <dgm:t>
        <a:bodyPr/>
        <a:lstStyle/>
        <a:p>
          <a:r>
            <a:rPr lang="nl-BE" sz="1800" dirty="0" smtClean="0"/>
            <a:t>Access</a:t>
          </a:r>
          <a:endParaRPr lang="nl-BE" sz="1800" dirty="0"/>
        </a:p>
      </dgm:t>
    </dgm:pt>
    <dgm:pt modelId="{D54D736D-CC27-4822-813D-D2F36DCB50E1}" type="parTrans" cxnId="{C1CD4B81-B524-41EF-9F15-93A6A5C3A0ED}">
      <dgm:prSet/>
      <dgm:spPr/>
      <dgm:t>
        <a:bodyPr/>
        <a:lstStyle/>
        <a:p>
          <a:endParaRPr lang="nl-BE"/>
        </a:p>
      </dgm:t>
    </dgm:pt>
    <dgm:pt modelId="{C44B988E-316D-49DF-B405-0952EF137288}" type="sibTrans" cxnId="{C1CD4B81-B524-41EF-9F15-93A6A5C3A0ED}">
      <dgm:prSet/>
      <dgm:spPr/>
      <dgm:t>
        <a:bodyPr/>
        <a:lstStyle/>
        <a:p>
          <a:endParaRPr lang="nl-BE"/>
        </a:p>
      </dgm:t>
    </dgm:pt>
    <dgm:pt modelId="{54332A03-50DC-4924-A194-F9B57A936262}" type="pres">
      <dgm:prSet presAssocID="{AD187A37-4762-4C39-BD5E-034AD976ABE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28359F84-15C3-4D7B-B0D5-1AC74F33CF2A}" type="pres">
      <dgm:prSet presAssocID="{AD187A37-4762-4C39-BD5E-034AD976ABEA}" presName="Name1" presStyleCnt="0"/>
      <dgm:spPr/>
    </dgm:pt>
    <dgm:pt modelId="{D619D428-3ED2-441F-83D4-18AA30F63036}" type="pres">
      <dgm:prSet presAssocID="{2FBA2CDF-186F-4AA5-BF80-1D618C491023}" presName="picture_1" presStyleCnt="0"/>
      <dgm:spPr/>
    </dgm:pt>
    <dgm:pt modelId="{7BE075D1-0F3A-45D7-82AD-E7C1ABF71068}" type="pres">
      <dgm:prSet presAssocID="{2FBA2CDF-186F-4AA5-BF80-1D618C49102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555F8406-7978-4C38-8275-B5B974AF23A8}" type="pres">
      <dgm:prSet presAssocID="{E904C320-A8D9-40C3-B21D-48576D1368B9}" presName="text_1" presStyleLbl="node1" presStyleIdx="0" presStyleCnt="0" custScaleX="156812" custLinFactNeighborX="63766" custLinFactNeighborY="8607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DF941F08-1860-4904-B240-7B1764724159}" type="pres">
      <dgm:prSet presAssocID="{9A8DD008-0769-4855-88EE-FE522E6586CD}" presName="picture_2" presStyleCnt="0"/>
      <dgm:spPr/>
    </dgm:pt>
    <dgm:pt modelId="{03B46597-E32E-463D-A88E-22BD3753F3F2}" type="pres">
      <dgm:prSet presAssocID="{9A8DD008-0769-4855-88EE-FE522E6586CD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4D7AD4C4-BD21-4F1C-A5D4-FDB2FB58A221}" type="pres">
      <dgm:prSet presAssocID="{BDC0E1CD-6733-45CF-A790-9890417613B3}" presName="line_2" presStyleLbl="parChTrans1D1" presStyleIdx="0" presStyleCnt="4"/>
      <dgm:spPr/>
    </dgm:pt>
    <dgm:pt modelId="{CA97C876-212F-48BD-8B33-4A1BC5872EBE}" type="pres">
      <dgm:prSet presAssocID="{BDC0E1CD-6733-45CF-A790-9890417613B3}" presName="textparent_2" presStyleLbl="node1" presStyleIdx="0" presStyleCnt="0"/>
      <dgm:spPr/>
    </dgm:pt>
    <dgm:pt modelId="{D896AC6B-B4AD-4264-B02C-12D5AE50443C}" type="pres">
      <dgm:prSet presAssocID="{BDC0E1CD-6733-45CF-A790-9890417613B3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9A18C03F-28B6-4D06-99DB-B482A0236B97}" type="pres">
      <dgm:prSet presAssocID="{99217B08-D3DC-405A-89A6-797F67DADFF6}" presName="picture_3" presStyleCnt="0"/>
      <dgm:spPr/>
    </dgm:pt>
    <dgm:pt modelId="{88213ED1-F3E2-463E-89B9-2E938E0287F1}" type="pres">
      <dgm:prSet presAssocID="{99217B08-D3DC-405A-89A6-797F67DADFF6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0E06033-5A86-460E-87A0-E055092484D9}" type="pres">
      <dgm:prSet presAssocID="{72D23B1D-44C1-4D8B-AE53-9BAEDBFDBD60}" presName="line_3" presStyleLbl="parChTrans1D1" presStyleIdx="1" presStyleCnt="4"/>
      <dgm:spPr/>
    </dgm:pt>
    <dgm:pt modelId="{32EEC6FD-A459-4B28-90EC-921420D8D0A7}" type="pres">
      <dgm:prSet presAssocID="{72D23B1D-44C1-4D8B-AE53-9BAEDBFDBD60}" presName="textparent_3" presStyleLbl="node1" presStyleIdx="0" presStyleCnt="0"/>
      <dgm:spPr/>
    </dgm:pt>
    <dgm:pt modelId="{D23A5A9B-588F-4C9B-8C82-D9F0FD2D9BAB}" type="pres">
      <dgm:prSet presAssocID="{72D23B1D-44C1-4D8B-AE53-9BAEDBFDBD6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A91FD450-2E61-4E77-A1DE-822E907DC8B9}" type="pres">
      <dgm:prSet presAssocID="{3F250437-8209-4823-8A4A-9FBFD84F40CF}" presName="picture_4" presStyleCnt="0"/>
      <dgm:spPr/>
    </dgm:pt>
    <dgm:pt modelId="{5402500D-F41F-462E-BAAF-8E952650C564}" type="pres">
      <dgm:prSet presAssocID="{3F250437-8209-4823-8A4A-9FBFD84F40C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360F0C9B-ECDC-49B4-AF2A-A99534F4AC01}" type="pres">
      <dgm:prSet presAssocID="{57D359B3-A424-4EBA-A642-FD7589781F14}" presName="line_4" presStyleLbl="parChTrans1D1" presStyleIdx="2" presStyleCnt="4"/>
      <dgm:spPr/>
    </dgm:pt>
    <dgm:pt modelId="{60B36FF3-DF77-45F1-834D-8619BF5E4A19}" type="pres">
      <dgm:prSet presAssocID="{57D359B3-A424-4EBA-A642-FD7589781F14}" presName="textparent_4" presStyleLbl="node1" presStyleIdx="0" presStyleCnt="0"/>
      <dgm:spPr/>
    </dgm:pt>
    <dgm:pt modelId="{03BAD8DE-171E-46BD-8A22-F3103D8C3063}" type="pres">
      <dgm:prSet presAssocID="{57D359B3-A424-4EBA-A642-FD7589781F14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7105A69-D027-40F4-A43B-A282A5F1610A}" type="pres">
      <dgm:prSet presAssocID="{C44B988E-316D-49DF-B405-0952EF137288}" presName="picture_5" presStyleCnt="0"/>
      <dgm:spPr/>
    </dgm:pt>
    <dgm:pt modelId="{AB1F4DA6-9076-4E9A-9790-69796944F2F3}" type="pres">
      <dgm:prSet presAssocID="{C44B988E-316D-49DF-B405-0952EF137288}" presName="pictureRepeatNode" presStyleLbl="alignImgPlace1" presStyleIdx="4" presStyleCnt="5"/>
      <dgm:spPr/>
    </dgm:pt>
    <dgm:pt modelId="{AACA3386-6C1E-4D32-BEC8-764BCDD86745}" type="pres">
      <dgm:prSet presAssocID="{21BA42E2-D9A7-4FEF-9185-DD2AA3A98FDC}" presName="line_5" presStyleLbl="parChTrans1D1" presStyleIdx="3" presStyleCnt="4"/>
      <dgm:spPr/>
    </dgm:pt>
    <dgm:pt modelId="{77EC8DF3-10D3-49EB-B49A-4CEC0F994B52}" type="pres">
      <dgm:prSet presAssocID="{21BA42E2-D9A7-4FEF-9185-DD2AA3A98FDC}" presName="textparent_5" presStyleLbl="node1" presStyleIdx="0" presStyleCnt="0"/>
      <dgm:spPr/>
    </dgm:pt>
    <dgm:pt modelId="{D9EA1CA3-0680-4E04-B922-84CDEFF98928}" type="pres">
      <dgm:prSet presAssocID="{21BA42E2-D9A7-4FEF-9185-DD2AA3A98FDC}" presName="text_5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56725744-AA62-4565-AA2F-3DFC5A43858A}" srcId="{AD187A37-4762-4C39-BD5E-034AD976ABEA}" destId="{E904C320-A8D9-40C3-B21D-48576D1368B9}" srcOrd="0" destOrd="0" parTransId="{515BC0D8-BE25-4A7B-9571-4948D31EA7B7}" sibTransId="{2FBA2CDF-186F-4AA5-BF80-1D618C491023}"/>
    <dgm:cxn modelId="{EF22133C-07F2-46CD-AB92-08B65FD08C75}" srcId="{AD187A37-4762-4C39-BD5E-034AD976ABEA}" destId="{57D359B3-A424-4EBA-A642-FD7589781F14}" srcOrd="3" destOrd="0" parTransId="{4F0172DE-7D3A-4B68-9B24-F337ED2EF896}" sibTransId="{3F250437-8209-4823-8A4A-9FBFD84F40CF}"/>
    <dgm:cxn modelId="{24E66F24-F323-46DC-9539-572E32CD4687}" type="presOf" srcId="{BDC0E1CD-6733-45CF-A790-9890417613B3}" destId="{D896AC6B-B4AD-4264-B02C-12D5AE50443C}" srcOrd="0" destOrd="0" presId="urn:microsoft.com/office/officeart/2008/layout/CircularPictureCallout"/>
    <dgm:cxn modelId="{519108E6-0178-4004-92CA-DB417E5C3CC8}" type="presOf" srcId="{3F250437-8209-4823-8A4A-9FBFD84F40CF}" destId="{5402500D-F41F-462E-BAAF-8E952650C564}" srcOrd="0" destOrd="0" presId="urn:microsoft.com/office/officeart/2008/layout/CircularPictureCallout"/>
    <dgm:cxn modelId="{E71094F9-4223-4334-A2E8-3229BBD12834}" type="presOf" srcId="{E904C320-A8D9-40C3-B21D-48576D1368B9}" destId="{555F8406-7978-4C38-8275-B5B974AF23A8}" srcOrd="0" destOrd="0" presId="urn:microsoft.com/office/officeart/2008/layout/CircularPictureCallout"/>
    <dgm:cxn modelId="{93E629BB-67ED-42F5-B7AC-CD052BD7CBA7}" type="presOf" srcId="{21BA42E2-D9A7-4FEF-9185-DD2AA3A98FDC}" destId="{D9EA1CA3-0680-4E04-B922-84CDEFF98928}" srcOrd="0" destOrd="0" presId="urn:microsoft.com/office/officeart/2008/layout/CircularPictureCallout"/>
    <dgm:cxn modelId="{E1DCEBD2-3C0A-487D-A7D1-F8F5235C9B12}" type="presOf" srcId="{99217B08-D3DC-405A-89A6-797F67DADFF6}" destId="{88213ED1-F3E2-463E-89B9-2E938E0287F1}" srcOrd="0" destOrd="0" presId="urn:microsoft.com/office/officeart/2008/layout/CircularPictureCallout"/>
    <dgm:cxn modelId="{C84E2995-D411-497D-8F31-CD045C7E2160}" srcId="{AD187A37-4762-4C39-BD5E-034AD976ABEA}" destId="{BDC0E1CD-6733-45CF-A790-9890417613B3}" srcOrd="1" destOrd="0" parTransId="{5CE47F37-B0E6-426F-AB93-DAC0CE98ECB5}" sibTransId="{9A8DD008-0769-4855-88EE-FE522E6586CD}"/>
    <dgm:cxn modelId="{269508DF-3974-4112-A95B-78AC5989B939}" type="presOf" srcId="{9A8DD008-0769-4855-88EE-FE522E6586CD}" destId="{03B46597-E32E-463D-A88E-22BD3753F3F2}" srcOrd="0" destOrd="0" presId="urn:microsoft.com/office/officeart/2008/layout/CircularPictureCallout"/>
    <dgm:cxn modelId="{C1CD4B81-B524-41EF-9F15-93A6A5C3A0ED}" srcId="{AD187A37-4762-4C39-BD5E-034AD976ABEA}" destId="{21BA42E2-D9A7-4FEF-9185-DD2AA3A98FDC}" srcOrd="4" destOrd="0" parTransId="{D54D736D-CC27-4822-813D-D2F36DCB50E1}" sibTransId="{C44B988E-316D-49DF-B405-0952EF137288}"/>
    <dgm:cxn modelId="{952CEC3B-77DD-4DF2-8982-4A9B6F3FC881}" srcId="{AD187A37-4762-4C39-BD5E-034AD976ABEA}" destId="{72D23B1D-44C1-4D8B-AE53-9BAEDBFDBD60}" srcOrd="2" destOrd="0" parTransId="{1BD03280-337E-426F-9A70-E8B710923ECB}" sibTransId="{99217B08-D3DC-405A-89A6-797F67DADFF6}"/>
    <dgm:cxn modelId="{F359ACF8-D25A-4509-8887-FE1AF1B62A44}" type="presOf" srcId="{C44B988E-316D-49DF-B405-0952EF137288}" destId="{AB1F4DA6-9076-4E9A-9790-69796944F2F3}" srcOrd="0" destOrd="0" presId="urn:microsoft.com/office/officeart/2008/layout/CircularPictureCallout"/>
    <dgm:cxn modelId="{7DA8B9B0-E1A6-4C57-9509-0EC841A37ACE}" type="presOf" srcId="{2FBA2CDF-186F-4AA5-BF80-1D618C491023}" destId="{7BE075D1-0F3A-45D7-82AD-E7C1ABF71068}" srcOrd="0" destOrd="0" presId="urn:microsoft.com/office/officeart/2008/layout/CircularPictureCallout"/>
    <dgm:cxn modelId="{A5EAB45E-69D3-4C28-950F-52B0E2E6A335}" type="presOf" srcId="{72D23B1D-44C1-4D8B-AE53-9BAEDBFDBD60}" destId="{D23A5A9B-588F-4C9B-8C82-D9F0FD2D9BAB}" srcOrd="0" destOrd="0" presId="urn:microsoft.com/office/officeart/2008/layout/CircularPictureCallout"/>
    <dgm:cxn modelId="{1BBA4172-537F-41CC-A033-6B4730E90221}" type="presOf" srcId="{AD187A37-4762-4C39-BD5E-034AD976ABEA}" destId="{54332A03-50DC-4924-A194-F9B57A936262}" srcOrd="0" destOrd="0" presId="urn:microsoft.com/office/officeart/2008/layout/CircularPictureCallout"/>
    <dgm:cxn modelId="{195F7C43-D648-46F0-99DC-4BE242B3C1CC}" type="presOf" srcId="{57D359B3-A424-4EBA-A642-FD7589781F14}" destId="{03BAD8DE-171E-46BD-8A22-F3103D8C3063}" srcOrd="0" destOrd="0" presId="urn:microsoft.com/office/officeart/2008/layout/CircularPictureCallout"/>
    <dgm:cxn modelId="{C501DFE2-9130-45B4-A530-3DA04841A986}" type="presParOf" srcId="{54332A03-50DC-4924-A194-F9B57A936262}" destId="{28359F84-15C3-4D7B-B0D5-1AC74F33CF2A}" srcOrd="0" destOrd="0" presId="urn:microsoft.com/office/officeart/2008/layout/CircularPictureCallout"/>
    <dgm:cxn modelId="{99BFA0BC-603C-4605-83B9-4808AB8E39A6}" type="presParOf" srcId="{28359F84-15C3-4D7B-B0D5-1AC74F33CF2A}" destId="{D619D428-3ED2-441F-83D4-18AA30F63036}" srcOrd="0" destOrd="0" presId="urn:microsoft.com/office/officeart/2008/layout/CircularPictureCallout"/>
    <dgm:cxn modelId="{36E9906B-11BB-466A-AF29-88AEC8AE55DD}" type="presParOf" srcId="{D619D428-3ED2-441F-83D4-18AA30F63036}" destId="{7BE075D1-0F3A-45D7-82AD-E7C1ABF71068}" srcOrd="0" destOrd="0" presId="urn:microsoft.com/office/officeart/2008/layout/CircularPictureCallout"/>
    <dgm:cxn modelId="{53FD5C8D-CA64-42DF-BED4-63C769BEEAD7}" type="presParOf" srcId="{28359F84-15C3-4D7B-B0D5-1AC74F33CF2A}" destId="{555F8406-7978-4C38-8275-B5B974AF23A8}" srcOrd="1" destOrd="0" presId="urn:microsoft.com/office/officeart/2008/layout/CircularPictureCallout"/>
    <dgm:cxn modelId="{B0F4767F-6B70-48E2-AB22-C2184E4A0598}" type="presParOf" srcId="{28359F84-15C3-4D7B-B0D5-1AC74F33CF2A}" destId="{DF941F08-1860-4904-B240-7B1764724159}" srcOrd="2" destOrd="0" presId="urn:microsoft.com/office/officeart/2008/layout/CircularPictureCallout"/>
    <dgm:cxn modelId="{0DB4D5C7-A578-4430-B365-F4CE827D4A9B}" type="presParOf" srcId="{DF941F08-1860-4904-B240-7B1764724159}" destId="{03B46597-E32E-463D-A88E-22BD3753F3F2}" srcOrd="0" destOrd="0" presId="urn:microsoft.com/office/officeart/2008/layout/CircularPictureCallout"/>
    <dgm:cxn modelId="{CDDFBBC0-2BBA-4289-8523-F4FDB1E559A2}" type="presParOf" srcId="{28359F84-15C3-4D7B-B0D5-1AC74F33CF2A}" destId="{4D7AD4C4-BD21-4F1C-A5D4-FDB2FB58A221}" srcOrd="3" destOrd="0" presId="urn:microsoft.com/office/officeart/2008/layout/CircularPictureCallout"/>
    <dgm:cxn modelId="{3C7C82F0-662A-44E1-83D3-BCA7A1F0E580}" type="presParOf" srcId="{28359F84-15C3-4D7B-B0D5-1AC74F33CF2A}" destId="{CA97C876-212F-48BD-8B33-4A1BC5872EBE}" srcOrd="4" destOrd="0" presId="urn:microsoft.com/office/officeart/2008/layout/CircularPictureCallout"/>
    <dgm:cxn modelId="{7B99EF5C-8D5D-4804-9020-86CAAC5CD2AA}" type="presParOf" srcId="{CA97C876-212F-48BD-8B33-4A1BC5872EBE}" destId="{D896AC6B-B4AD-4264-B02C-12D5AE50443C}" srcOrd="0" destOrd="0" presId="urn:microsoft.com/office/officeart/2008/layout/CircularPictureCallout"/>
    <dgm:cxn modelId="{1D88E1B6-DCC1-43CF-969B-938A2ADAE3CA}" type="presParOf" srcId="{28359F84-15C3-4D7B-B0D5-1AC74F33CF2A}" destId="{9A18C03F-28B6-4D06-99DB-B482A0236B97}" srcOrd="5" destOrd="0" presId="urn:microsoft.com/office/officeart/2008/layout/CircularPictureCallout"/>
    <dgm:cxn modelId="{ADE680F3-3244-4C03-AFC3-D557F8FD6EF7}" type="presParOf" srcId="{9A18C03F-28B6-4D06-99DB-B482A0236B97}" destId="{88213ED1-F3E2-463E-89B9-2E938E0287F1}" srcOrd="0" destOrd="0" presId="urn:microsoft.com/office/officeart/2008/layout/CircularPictureCallout"/>
    <dgm:cxn modelId="{E326D760-C226-4619-ACAA-4E9BBE7CFC3F}" type="presParOf" srcId="{28359F84-15C3-4D7B-B0D5-1AC74F33CF2A}" destId="{80E06033-5A86-460E-87A0-E055092484D9}" srcOrd="6" destOrd="0" presId="urn:microsoft.com/office/officeart/2008/layout/CircularPictureCallout"/>
    <dgm:cxn modelId="{30FEB8CF-9BE4-4A2C-AEAD-30C911DF3A16}" type="presParOf" srcId="{28359F84-15C3-4D7B-B0D5-1AC74F33CF2A}" destId="{32EEC6FD-A459-4B28-90EC-921420D8D0A7}" srcOrd="7" destOrd="0" presId="urn:microsoft.com/office/officeart/2008/layout/CircularPictureCallout"/>
    <dgm:cxn modelId="{503DDF20-1DA6-4488-9EDC-6ADD35F79FD1}" type="presParOf" srcId="{32EEC6FD-A459-4B28-90EC-921420D8D0A7}" destId="{D23A5A9B-588F-4C9B-8C82-D9F0FD2D9BAB}" srcOrd="0" destOrd="0" presId="urn:microsoft.com/office/officeart/2008/layout/CircularPictureCallout"/>
    <dgm:cxn modelId="{DB5C4FE1-225C-4741-A4AF-B73203D634ED}" type="presParOf" srcId="{28359F84-15C3-4D7B-B0D5-1AC74F33CF2A}" destId="{A91FD450-2E61-4E77-A1DE-822E907DC8B9}" srcOrd="8" destOrd="0" presId="urn:microsoft.com/office/officeart/2008/layout/CircularPictureCallout"/>
    <dgm:cxn modelId="{B5ED8467-F85F-49FB-AF94-3F669F53B9EA}" type="presParOf" srcId="{A91FD450-2E61-4E77-A1DE-822E907DC8B9}" destId="{5402500D-F41F-462E-BAAF-8E952650C564}" srcOrd="0" destOrd="0" presId="urn:microsoft.com/office/officeart/2008/layout/CircularPictureCallout"/>
    <dgm:cxn modelId="{18A6B49F-46F5-492A-8874-704B20D3555C}" type="presParOf" srcId="{28359F84-15C3-4D7B-B0D5-1AC74F33CF2A}" destId="{360F0C9B-ECDC-49B4-AF2A-A99534F4AC01}" srcOrd="9" destOrd="0" presId="urn:microsoft.com/office/officeart/2008/layout/CircularPictureCallout"/>
    <dgm:cxn modelId="{3F8E5F51-DCA1-4F67-AE3B-283C3F9F44CE}" type="presParOf" srcId="{28359F84-15C3-4D7B-B0D5-1AC74F33CF2A}" destId="{60B36FF3-DF77-45F1-834D-8619BF5E4A19}" srcOrd="10" destOrd="0" presId="urn:microsoft.com/office/officeart/2008/layout/CircularPictureCallout"/>
    <dgm:cxn modelId="{0AA2F966-EA99-4EB7-99EE-FDC8844DF28D}" type="presParOf" srcId="{60B36FF3-DF77-45F1-834D-8619BF5E4A19}" destId="{03BAD8DE-171E-46BD-8A22-F3103D8C3063}" srcOrd="0" destOrd="0" presId="urn:microsoft.com/office/officeart/2008/layout/CircularPictureCallout"/>
    <dgm:cxn modelId="{45AD9068-79EA-4DE1-A9BC-9C2D74DE6074}" type="presParOf" srcId="{28359F84-15C3-4D7B-B0D5-1AC74F33CF2A}" destId="{37105A69-D027-40F4-A43B-A282A5F1610A}" srcOrd="11" destOrd="0" presId="urn:microsoft.com/office/officeart/2008/layout/CircularPictureCallout"/>
    <dgm:cxn modelId="{E4EFA33C-7EAA-4E51-946D-802CB5B0E203}" type="presParOf" srcId="{37105A69-D027-40F4-A43B-A282A5F1610A}" destId="{AB1F4DA6-9076-4E9A-9790-69796944F2F3}" srcOrd="0" destOrd="0" presId="urn:microsoft.com/office/officeart/2008/layout/CircularPictureCallout"/>
    <dgm:cxn modelId="{630A646B-612E-48C1-A787-0BDCA7D75201}" type="presParOf" srcId="{28359F84-15C3-4D7B-B0D5-1AC74F33CF2A}" destId="{AACA3386-6C1E-4D32-BEC8-764BCDD86745}" srcOrd="12" destOrd="0" presId="urn:microsoft.com/office/officeart/2008/layout/CircularPictureCallout"/>
    <dgm:cxn modelId="{64815684-4B9D-4DD3-98A6-E248D34632ED}" type="presParOf" srcId="{28359F84-15C3-4D7B-B0D5-1AC74F33CF2A}" destId="{77EC8DF3-10D3-49EB-B49A-4CEC0F994B52}" srcOrd="13" destOrd="0" presId="urn:microsoft.com/office/officeart/2008/layout/CircularPictureCallout"/>
    <dgm:cxn modelId="{2305C8FF-658C-4B96-BD91-9F80A73D0A86}" type="presParOf" srcId="{77EC8DF3-10D3-49EB-B49A-4CEC0F994B52}" destId="{D9EA1CA3-0680-4E04-B922-84CDEFF98928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8D9292-6092-482A-9568-F654B5B50EAE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BBB8CD27-2424-40F6-9209-764550FB3E14}">
      <dgm:prSet/>
      <dgm:spPr/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Office 2013</a:t>
          </a:r>
          <a:endParaRPr lang="nl-BE" dirty="0">
            <a:solidFill>
              <a:schemeClr val="tx1"/>
            </a:solidFill>
          </a:endParaRPr>
        </a:p>
      </dgm:t>
    </dgm:pt>
    <dgm:pt modelId="{BDAD9E60-2F8F-459B-AFDA-929F7F08469F}" type="parTrans" cxnId="{FA84831F-5137-4224-98D1-6A1E84B78760}">
      <dgm:prSet/>
      <dgm:spPr/>
      <dgm:t>
        <a:bodyPr/>
        <a:lstStyle/>
        <a:p>
          <a:endParaRPr lang="nl-BE"/>
        </a:p>
      </dgm:t>
    </dgm:pt>
    <dgm:pt modelId="{79F79418-613C-4087-9144-B45818F28C4B}" type="sibTrans" cxnId="{FA84831F-5137-4224-98D1-6A1E84B78760}">
      <dgm:prSet/>
      <dgm:spPr/>
      <dgm:t>
        <a:bodyPr/>
        <a:lstStyle/>
        <a:p>
          <a:endParaRPr lang="nl-BE"/>
        </a:p>
      </dgm:t>
    </dgm:pt>
    <dgm:pt modelId="{E820CAF9-286B-47DC-8E6E-DC2EE8251262}">
      <dgm:prSet phldrT="[Tekst]"/>
      <dgm:spPr/>
      <dgm:t>
        <a:bodyPr/>
        <a:lstStyle/>
        <a:p>
          <a:r>
            <a:rPr lang="nl-BE" dirty="0" smtClean="0"/>
            <a:t>Excel</a:t>
          </a:r>
          <a:endParaRPr lang="nl-BE" dirty="0"/>
        </a:p>
      </dgm:t>
    </dgm:pt>
    <dgm:pt modelId="{56B7DC21-E366-481D-A837-924BBD2C873F}" type="parTrans" cxnId="{D92D0B88-0BE6-4BB6-95C1-00BBF45F80D9}">
      <dgm:prSet/>
      <dgm:spPr/>
      <dgm:t>
        <a:bodyPr/>
        <a:lstStyle/>
        <a:p>
          <a:endParaRPr lang="nl-BE"/>
        </a:p>
      </dgm:t>
    </dgm:pt>
    <dgm:pt modelId="{B2936B57-D777-4F71-ADAD-EAA35185D0B6}" type="sibTrans" cxnId="{D92D0B88-0BE6-4BB6-95C1-00BBF45F80D9}">
      <dgm:prSet/>
      <dgm:spPr/>
      <dgm:t>
        <a:bodyPr/>
        <a:lstStyle/>
        <a:p>
          <a:endParaRPr lang="nl-BE"/>
        </a:p>
      </dgm:t>
    </dgm:pt>
    <dgm:pt modelId="{E8213806-DED7-4A1E-BBA1-667D878EEEA8}">
      <dgm:prSet phldrT="[Tekst]"/>
      <dgm:spPr/>
      <dgm:t>
        <a:bodyPr/>
        <a:lstStyle/>
        <a:p>
          <a:r>
            <a:rPr lang="nl-BE" dirty="0" smtClean="0"/>
            <a:t>Word</a:t>
          </a:r>
          <a:endParaRPr lang="nl-BE" dirty="0"/>
        </a:p>
      </dgm:t>
    </dgm:pt>
    <dgm:pt modelId="{89053910-6418-425F-BE3D-A5BCCE5C7646}" type="parTrans" cxnId="{9A80272E-DD7F-494D-AD6D-AE2056FBAE92}">
      <dgm:prSet/>
      <dgm:spPr/>
      <dgm:t>
        <a:bodyPr/>
        <a:lstStyle/>
        <a:p>
          <a:endParaRPr lang="nl-BE"/>
        </a:p>
      </dgm:t>
    </dgm:pt>
    <dgm:pt modelId="{380BBBF7-AEFA-43B5-B988-0DE75E23EC14}" type="sibTrans" cxnId="{9A80272E-DD7F-494D-AD6D-AE2056FBAE92}">
      <dgm:prSet/>
      <dgm:spPr/>
      <dgm:t>
        <a:bodyPr/>
        <a:lstStyle/>
        <a:p>
          <a:endParaRPr lang="nl-BE"/>
        </a:p>
      </dgm:t>
    </dgm:pt>
    <dgm:pt modelId="{006E82B2-36A0-460B-90E7-0E65A1832B65}">
      <dgm:prSet phldrT="[Tekst]"/>
      <dgm:spPr/>
      <dgm:t>
        <a:bodyPr/>
        <a:lstStyle/>
        <a:p>
          <a:r>
            <a:rPr lang="nl-BE" dirty="0" smtClean="0"/>
            <a:t>Access</a:t>
          </a:r>
          <a:endParaRPr lang="nl-BE" dirty="0"/>
        </a:p>
      </dgm:t>
    </dgm:pt>
    <dgm:pt modelId="{162BADF5-3C8A-4106-925C-0082C818294A}" type="parTrans" cxnId="{0FE9546B-2396-4134-86E7-125D6FC0367E}">
      <dgm:prSet/>
      <dgm:spPr/>
      <dgm:t>
        <a:bodyPr/>
        <a:lstStyle/>
        <a:p>
          <a:endParaRPr lang="nl-BE"/>
        </a:p>
      </dgm:t>
    </dgm:pt>
    <dgm:pt modelId="{02ED9C05-D0F9-43E3-81CC-23BFD8EDF801}" type="sibTrans" cxnId="{0FE9546B-2396-4134-86E7-125D6FC0367E}">
      <dgm:prSet/>
      <dgm:spPr/>
      <dgm:t>
        <a:bodyPr/>
        <a:lstStyle/>
        <a:p>
          <a:endParaRPr lang="nl-BE"/>
        </a:p>
      </dgm:t>
    </dgm:pt>
    <dgm:pt modelId="{B9A6C6B4-E465-42FB-B3DF-80B3AE03340C}" type="pres">
      <dgm:prSet presAssocID="{658D9292-6092-482A-9568-F654B5B50EAE}" presName="Name0" presStyleCnt="0">
        <dgm:presLayoutVars>
          <dgm:chMax val="7"/>
          <dgm:chPref val="7"/>
          <dgm:dir/>
        </dgm:presLayoutVars>
      </dgm:prSet>
      <dgm:spPr/>
    </dgm:pt>
    <dgm:pt modelId="{879A6627-0A00-4DF0-8608-68217E9C4977}" type="pres">
      <dgm:prSet presAssocID="{658D9292-6092-482A-9568-F654B5B50EAE}" presName="Name1" presStyleCnt="0"/>
      <dgm:spPr/>
    </dgm:pt>
    <dgm:pt modelId="{C90DF49E-82BF-4025-B655-F066267A1881}" type="pres">
      <dgm:prSet presAssocID="{79F79418-613C-4087-9144-B45818F28C4B}" presName="picture_1" presStyleCnt="0"/>
      <dgm:spPr/>
    </dgm:pt>
    <dgm:pt modelId="{509B28E9-498B-4FEE-B841-51AB8EE7BC01}" type="pres">
      <dgm:prSet presAssocID="{79F79418-613C-4087-9144-B45818F28C4B}" presName="pictureRepeatNode" presStyleLbl="alignImgPlace1" presStyleIdx="0" presStyleCnt="4" custLinFactNeighborX="2001" custLinFactNeighborY="11449"/>
      <dgm:spPr>
        <a:prstGeom prst="round1Rect">
          <a:avLst/>
        </a:prstGeom>
      </dgm:spPr>
    </dgm:pt>
    <dgm:pt modelId="{0A3F9986-946D-428E-8462-1801719AFFEF}" type="pres">
      <dgm:prSet presAssocID="{BBB8CD27-2424-40F6-9209-764550FB3E14}" presName="text_1" presStyleLbl="node1" presStyleIdx="0" presStyleCnt="0" custScaleX="145313" custLinFactNeighborX="3127" custLinFactNeighborY="-30763">
        <dgm:presLayoutVars>
          <dgm:bulletEnabled val="1"/>
        </dgm:presLayoutVars>
      </dgm:prSet>
      <dgm:spPr/>
    </dgm:pt>
    <dgm:pt modelId="{60511C6C-00D0-4639-A937-4D71022C3A23}" type="pres">
      <dgm:prSet presAssocID="{B2936B57-D777-4F71-ADAD-EAA35185D0B6}" presName="picture_2" presStyleCnt="0"/>
      <dgm:spPr/>
    </dgm:pt>
    <dgm:pt modelId="{5D821447-0B48-4548-902C-5141B554DC1B}" type="pres">
      <dgm:prSet presAssocID="{B2936B57-D777-4F71-ADAD-EAA35185D0B6}" presName="pictureRepeatNode" presStyleLbl="alignImgPlace1" presStyleIdx="1" presStyleCnt="4"/>
      <dgm:spPr>
        <a:prstGeom prst="round1Rect">
          <a:avLst/>
        </a:prstGeom>
      </dgm:spPr>
    </dgm:pt>
    <dgm:pt modelId="{B6A41865-C5B1-42E1-95B7-E657555150EC}" type="pres">
      <dgm:prSet presAssocID="{E820CAF9-286B-47DC-8E6E-DC2EE8251262}" presName="line_2" presStyleLbl="parChTrans1D1" presStyleIdx="0" presStyleCnt="3"/>
      <dgm:spPr/>
    </dgm:pt>
    <dgm:pt modelId="{74CC750B-96EF-4DE2-92F9-D8ECED59F6B7}" type="pres">
      <dgm:prSet presAssocID="{E820CAF9-286B-47DC-8E6E-DC2EE8251262}" presName="textparent_2" presStyleLbl="node1" presStyleIdx="0" presStyleCnt="0"/>
      <dgm:spPr/>
    </dgm:pt>
    <dgm:pt modelId="{F315ED7A-1E57-47CF-901B-7151D863D149}" type="pres">
      <dgm:prSet presAssocID="{E820CAF9-286B-47DC-8E6E-DC2EE8251262}" presName="text_2" presStyleLbl="revTx" presStyleIdx="0" presStyleCnt="3">
        <dgm:presLayoutVars>
          <dgm:bulletEnabled val="1"/>
        </dgm:presLayoutVars>
      </dgm:prSet>
      <dgm:spPr/>
    </dgm:pt>
    <dgm:pt modelId="{A5F1726D-DC53-49C7-9D4E-F3A9C18D85CF}" type="pres">
      <dgm:prSet presAssocID="{380BBBF7-AEFA-43B5-B988-0DE75E23EC14}" presName="picture_3" presStyleCnt="0"/>
      <dgm:spPr/>
    </dgm:pt>
    <dgm:pt modelId="{8208B9EF-6BBA-444C-84CA-36FAC569F3E9}" type="pres">
      <dgm:prSet presAssocID="{380BBBF7-AEFA-43B5-B988-0DE75E23EC14}" presName="pictureRepeatNode" presStyleLbl="alignImgPlace1" presStyleIdx="2" presStyleCnt="4"/>
      <dgm:spPr/>
    </dgm:pt>
    <dgm:pt modelId="{0E942EF5-451E-4529-99F8-A6FFE97A2186}" type="pres">
      <dgm:prSet presAssocID="{E8213806-DED7-4A1E-BBA1-667D878EEEA8}" presName="line_3" presStyleLbl="parChTrans1D1" presStyleIdx="1" presStyleCnt="3"/>
      <dgm:spPr/>
    </dgm:pt>
    <dgm:pt modelId="{5901B6D7-DC3B-41ED-88DC-A4DDC2E1B67B}" type="pres">
      <dgm:prSet presAssocID="{E8213806-DED7-4A1E-BBA1-667D878EEEA8}" presName="textparent_3" presStyleLbl="node1" presStyleIdx="0" presStyleCnt="0"/>
      <dgm:spPr/>
    </dgm:pt>
    <dgm:pt modelId="{DF017EE8-3087-4270-AD55-D44315B005E5}" type="pres">
      <dgm:prSet presAssocID="{E8213806-DED7-4A1E-BBA1-667D878EEEA8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E1D1F9D4-0668-4E3F-8A0A-0761A35698C1}" type="pres">
      <dgm:prSet presAssocID="{02ED9C05-D0F9-43E3-81CC-23BFD8EDF801}" presName="picture_4" presStyleCnt="0"/>
      <dgm:spPr/>
    </dgm:pt>
    <dgm:pt modelId="{9A9F49F4-A061-49AA-B5EE-0C5CA6050375}" type="pres">
      <dgm:prSet presAssocID="{02ED9C05-D0F9-43E3-81CC-23BFD8EDF801}" presName="pictureRepeatNode" presStyleLbl="alignImgPlace1" presStyleIdx="3" presStyleCnt="4"/>
      <dgm:spPr/>
    </dgm:pt>
    <dgm:pt modelId="{3CD3E2C7-0DFF-48DD-97B1-6C7407FCE3B6}" type="pres">
      <dgm:prSet presAssocID="{006E82B2-36A0-460B-90E7-0E65A1832B65}" presName="line_4" presStyleLbl="parChTrans1D1" presStyleIdx="2" presStyleCnt="3"/>
      <dgm:spPr/>
    </dgm:pt>
    <dgm:pt modelId="{C031EFF3-D268-49B7-B840-39D5C5552967}" type="pres">
      <dgm:prSet presAssocID="{006E82B2-36A0-460B-90E7-0E65A1832B65}" presName="textparent_4" presStyleLbl="node1" presStyleIdx="0" presStyleCnt="0"/>
      <dgm:spPr/>
    </dgm:pt>
    <dgm:pt modelId="{7959D5BA-16B6-4B2B-B337-0F4EC42A24B8}" type="pres">
      <dgm:prSet presAssocID="{006E82B2-36A0-460B-90E7-0E65A1832B65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37BC9765-3F57-4AA1-B079-747F00A62B72}" type="presOf" srcId="{006E82B2-36A0-460B-90E7-0E65A1832B65}" destId="{7959D5BA-16B6-4B2B-B337-0F4EC42A24B8}" srcOrd="0" destOrd="0" presId="urn:microsoft.com/office/officeart/2008/layout/CircularPictureCallout"/>
    <dgm:cxn modelId="{08F8FFBB-B6C6-4738-80BB-6A0B60F5A544}" type="presOf" srcId="{658D9292-6092-482A-9568-F654B5B50EAE}" destId="{B9A6C6B4-E465-42FB-B3DF-80B3AE03340C}" srcOrd="0" destOrd="0" presId="urn:microsoft.com/office/officeart/2008/layout/CircularPictureCallout"/>
    <dgm:cxn modelId="{FA84831F-5137-4224-98D1-6A1E84B78760}" srcId="{658D9292-6092-482A-9568-F654B5B50EAE}" destId="{BBB8CD27-2424-40F6-9209-764550FB3E14}" srcOrd="0" destOrd="0" parTransId="{BDAD9E60-2F8F-459B-AFDA-929F7F08469F}" sibTransId="{79F79418-613C-4087-9144-B45818F28C4B}"/>
    <dgm:cxn modelId="{48ECDA39-CF81-4EF7-8287-D020D65F16C2}" type="presOf" srcId="{E8213806-DED7-4A1E-BBA1-667D878EEEA8}" destId="{DF017EE8-3087-4270-AD55-D44315B005E5}" srcOrd="0" destOrd="0" presId="urn:microsoft.com/office/officeart/2008/layout/CircularPictureCallout"/>
    <dgm:cxn modelId="{6C3A944B-61B4-42A3-ACA6-933CFDE4FCBE}" type="presOf" srcId="{BBB8CD27-2424-40F6-9209-764550FB3E14}" destId="{0A3F9986-946D-428E-8462-1801719AFFEF}" srcOrd="0" destOrd="0" presId="urn:microsoft.com/office/officeart/2008/layout/CircularPictureCallout"/>
    <dgm:cxn modelId="{E019BDB2-137D-4BB7-9FE2-E408A251C758}" type="presOf" srcId="{B2936B57-D777-4F71-ADAD-EAA35185D0B6}" destId="{5D821447-0B48-4548-902C-5141B554DC1B}" srcOrd="0" destOrd="0" presId="urn:microsoft.com/office/officeart/2008/layout/CircularPictureCallout"/>
    <dgm:cxn modelId="{05170EEC-6926-4C5B-8E52-C3508FDD7A5C}" type="presOf" srcId="{380BBBF7-AEFA-43B5-B988-0DE75E23EC14}" destId="{8208B9EF-6BBA-444C-84CA-36FAC569F3E9}" srcOrd="0" destOrd="0" presId="urn:microsoft.com/office/officeart/2008/layout/CircularPictureCallout"/>
    <dgm:cxn modelId="{0FE9546B-2396-4134-86E7-125D6FC0367E}" srcId="{658D9292-6092-482A-9568-F654B5B50EAE}" destId="{006E82B2-36A0-460B-90E7-0E65A1832B65}" srcOrd="3" destOrd="0" parTransId="{162BADF5-3C8A-4106-925C-0082C818294A}" sibTransId="{02ED9C05-D0F9-43E3-81CC-23BFD8EDF801}"/>
    <dgm:cxn modelId="{2604B001-72A9-4E2D-9C83-5233BA2A1ABE}" type="presOf" srcId="{02ED9C05-D0F9-43E3-81CC-23BFD8EDF801}" destId="{9A9F49F4-A061-49AA-B5EE-0C5CA6050375}" srcOrd="0" destOrd="0" presId="urn:microsoft.com/office/officeart/2008/layout/CircularPictureCallout"/>
    <dgm:cxn modelId="{261CEFD9-1153-46A1-BE48-E57D7C14C651}" type="presOf" srcId="{79F79418-613C-4087-9144-B45818F28C4B}" destId="{509B28E9-498B-4FEE-B841-51AB8EE7BC01}" srcOrd="0" destOrd="0" presId="urn:microsoft.com/office/officeart/2008/layout/CircularPictureCallout"/>
    <dgm:cxn modelId="{9A80272E-DD7F-494D-AD6D-AE2056FBAE92}" srcId="{658D9292-6092-482A-9568-F654B5B50EAE}" destId="{E8213806-DED7-4A1E-BBA1-667D878EEEA8}" srcOrd="2" destOrd="0" parTransId="{89053910-6418-425F-BE3D-A5BCCE5C7646}" sibTransId="{380BBBF7-AEFA-43B5-B988-0DE75E23EC14}"/>
    <dgm:cxn modelId="{7C26A7F0-14FF-4E4D-B113-1A789F5A300F}" type="presOf" srcId="{E820CAF9-286B-47DC-8E6E-DC2EE8251262}" destId="{F315ED7A-1E57-47CF-901B-7151D863D149}" srcOrd="0" destOrd="0" presId="urn:microsoft.com/office/officeart/2008/layout/CircularPictureCallout"/>
    <dgm:cxn modelId="{D92D0B88-0BE6-4BB6-95C1-00BBF45F80D9}" srcId="{658D9292-6092-482A-9568-F654B5B50EAE}" destId="{E820CAF9-286B-47DC-8E6E-DC2EE8251262}" srcOrd="1" destOrd="0" parTransId="{56B7DC21-E366-481D-A837-924BBD2C873F}" sibTransId="{B2936B57-D777-4F71-ADAD-EAA35185D0B6}"/>
    <dgm:cxn modelId="{DF71E0D8-A33C-4CBF-9CF6-D482ACBF2844}" type="presParOf" srcId="{B9A6C6B4-E465-42FB-B3DF-80B3AE03340C}" destId="{879A6627-0A00-4DF0-8608-68217E9C4977}" srcOrd="0" destOrd="0" presId="urn:microsoft.com/office/officeart/2008/layout/CircularPictureCallout"/>
    <dgm:cxn modelId="{0BDF0368-9A92-47BD-9769-82698B246304}" type="presParOf" srcId="{879A6627-0A00-4DF0-8608-68217E9C4977}" destId="{C90DF49E-82BF-4025-B655-F066267A1881}" srcOrd="0" destOrd="0" presId="urn:microsoft.com/office/officeart/2008/layout/CircularPictureCallout"/>
    <dgm:cxn modelId="{A897EFFD-69DE-42C4-959A-F001E32652D0}" type="presParOf" srcId="{C90DF49E-82BF-4025-B655-F066267A1881}" destId="{509B28E9-498B-4FEE-B841-51AB8EE7BC01}" srcOrd="0" destOrd="0" presId="urn:microsoft.com/office/officeart/2008/layout/CircularPictureCallout"/>
    <dgm:cxn modelId="{65975955-8AE1-46AF-A977-8487CA6E2369}" type="presParOf" srcId="{879A6627-0A00-4DF0-8608-68217E9C4977}" destId="{0A3F9986-946D-428E-8462-1801719AFFEF}" srcOrd="1" destOrd="0" presId="urn:microsoft.com/office/officeart/2008/layout/CircularPictureCallout"/>
    <dgm:cxn modelId="{8FD94E61-EFC8-4130-AB13-BCD4AE6DAA30}" type="presParOf" srcId="{879A6627-0A00-4DF0-8608-68217E9C4977}" destId="{60511C6C-00D0-4639-A937-4D71022C3A23}" srcOrd="2" destOrd="0" presId="urn:microsoft.com/office/officeart/2008/layout/CircularPictureCallout"/>
    <dgm:cxn modelId="{F3362A26-5747-4736-B9A0-4BC0344A4914}" type="presParOf" srcId="{60511C6C-00D0-4639-A937-4D71022C3A23}" destId="{5D821447-0B48-4548-902C-5141B554DC1B}" srcOrd="0" destOrd="0" presId="urn:microsoft.com/office/officeart/2008/layout/CircularPictureCallout"/>
    <dgm:cxn modelId="{7B47CD23-1B23-4DE3-8B17-8DFFEEB69BC1}" type="presParOf" srcId="{879A6627-0A00-4DF0-8608-68217E9C4977}" destId="{B6A41865-C5B1-42E1-95B7-E657555150EC}" srcOrd="3" destOrd="0" presId="urn:microsoft.com/office/officeart/2008/layout/CircularPictureCallout"/>
    <dgm:cxn modelId="{C47B1CC6-5FB1-4EFB-AE59-2DE3C5B9B2BD}" type="presParOf" srcId="{879A6627-0A00-4DF0-8608-68217E9C4977}" destId="{74CC750B-96EF-4DE2-92F9-D8ECED59F6B7}" srcOrd="4" destOrd="0" presId="urn:microsoft.com/office/officeart/2008/layout/CircularPictureCallout"/>
    <dgm:cxn modelId="{F113C963-FFB4-4B88-AA5B-5F510C2350EC}" type="presParOf" srcId="{74CC750B-96EF-4DE2-92F9-D8ECED59F6B7}" destId="{F315ED7A-1E57-47CF-901B-7151D863D149}" srcOrd="0" destOrd="0" presId="urn:microsoft.com/office/officeart/2008/layout/CircularPictureCallout"/>
    <dgm:cxn modelId="{3B869E6F-C200-4A56-9615-4E926B300733}" type="presParOf" srcId="{879A6627-0A00-4DF0-8608-68217E9C4977}" destId="{A5F1726D-DC53-49C7-9D4E-F3A9C18D85CF}" srcOrd="5" destOrd="0" presId="urn:microsoft.com/office/officeart/2008/layout/CircularPictureCallout"/>
    <dgm:cxn modelId="{3F861368-42A5-4E95-BCA8-7B2D418DE000}" type="presParOf" srcId="{A5F1726D-DC53-49C7-9D4E-F3A9C18D85CF}" destId="{8208B9EF-6BBA-444C-84CA-36FAC569F3E9}" srcOrd="0" destOrd="0" presId="urn:microsoft.com/office/officeart/2008/layout/CircularPictureCallout"/>
    <dgm:cxn modelId="{648C0ED5-EDE1-4A42-B7EA-1C6FB4BC413D}" type="presParOf" srcId="{879A6627-0A00-4DF0-8608-68217E9C4977}" destId="{0E942EF5-451E-4529-99F8-A6FFE97A2186}" srcOrd="6" destOrd="0" presId="urn:microsoft.com/office/officeart/2008/layout/CircularPictureCallout"/>
    <dgm:cxn modelId="{18C9CFD3-84FD-49CD-B328-B1F1E35D273E}" type="presParOf" srcId="{879A6627-0A00-4DF0-8608-68217E9C4977}" destId="{5901B6D7-DC3B-41ED-88DC-A4DDC2E1B67B}" srcOrd="7" destOrd="0" presId="urn:microsoft.com/office/officeart/2008/layout/CircularPictureCallout"/>
    <dgm:cxn modelId="{73AE0A60-8675-476B-ABC7-91E8600CACD1}" type="presParOf" srcId="{5901B6D7-DC3B-41ED-88DC-A4DDC2E1B67B}" destId="{DF017EE8-3087-4270-AD55-D44315B005E5}" srcOrd="0" destOrd="0" presId="urn:microsoft.com/office/officeart/2008/layout/CircularPictureCallout"/>
    <dgm:cxn modelId="{235A917E-702E-4519-B681-3F6C7AF852DA}" type="presParOf" srcId="{879A6627-0A00-4DF0-8608-68217E9C4977}" destId="{E1D1F9D4-0668-4E3F-8A0A-0761A35698C1}" srcOrd="8" destOrd="0" presId="urn:microsoft.com/office/officeart/2008/layout/CircularPictureCallout"/>
    <dgm:cxn modelId="{5BFF5D04-BD8B-4AB8-B6D2-C30C734C0139}" type="presParOf" srcId="{E1D1F9D4-0668-4E3F-8A0A-0761A35698C1}" destId="{9A9F49F4-A061-49AA-B5EE-0C5CA6050375}" srcOrd="0" destOrd="0" presId="urn:microsoft.com/office/officeart/2008/layout/CircularPictureCallout"/>
    <dgm:cxn modelId="{0E9AD987-C8DC-4C94-B6CE-5E8B4E17F434}" type="presParOf" srcId="{879A6627-0A00-4DF0-8608-68217E9C4977}" destId="{3CD3E2C7-0DFF-48DD-97B1-6C7407FCE3B6}" srcOrd="9" destOrd="0" presId="urn:microsoft.com/office/officeart/2008/layout/CircularPictureCallout"/>
    <dgm:cxn modelId="{D1FE1780-5565-4CBE-A111-5EDD1950CBA8}" type="presParOf" srcId="{879A6627-0A00-4DF0-8608-68217E9C4977}" destId="{C031EFF3-D268-49B7-B840-39D5C5552967}" srcOrd="10" destOrd="0" presId="urn:microsoft.com/office/officeart/2008/layout/CircularPictureCallout"/>
    <dgm:cxn modelId="{D74B975C-DDF8-4C76-9581-8CD26D414E8D}" type="presParOf" srcId="{C031EFF3-D268-49B7-B840-39D5C5552967}" destId="{7959D5BA-16B6-4B2B-B337-0F4EC42A24B8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CA3386-6C1E-4D32-BEC8-764BCDD86745}">
      <dsp:nvSpPr>
        <dsp:cNvPr id="0" name=""/>
        <dsp:cNvSpPr/>
      </dsp:nvSpPr>
      <dsp:spPr>
        <a:xfrm>
          <a:off x="2011337" y="3513369"/>
          <a:ext cx="358805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F0C9B-ECDC-49B4-AF2A-A99534F4AC01}">
      <dsp:nvSpPr>
        <dsp:cNvPr id="0" name=""/>
        <dsp:cNvSpPr/>
      </dsp:nvSpPr>
      <dsp:spPr>
        <a:xfrm>
          <a:off x="2011337" y="2628195"/>
          <a:ext cx="29870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E06033-5A86-460E-87A0-E055092484D9}">
      <dsp:nvSpPr>
        <dsp:cNvPr id="0" name=""/>
        <dsp:cNvSpPr/>
      </dsp:nvSpPr>
      <dsp:spPr>
        <a:xfrm>
          <a:off x="2011337" y="1557244"/>
          <a:ext cx="29870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7AD4C4-BD21-4F1C-A5D4-FDB2FB58A221}">
      <dsp:nvSpPr>
        <dsp:cNvPr id="0" name=""/>
        <dsp:cNvSpPr/>
      </dsp:nvSpPr>
      <dsp:spPr>
        <a:xfrm>
          <a:off x="2011337" y="672070"/>
          <a:ext cx="358805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E075D1-0F3A-45D7-82AD-E7C1ABF71068}">
      <dsp:nvSpPr>
        <dsp:cNvPr id="0" name=""/>
        <dsp:cNvSpPr/>
      </dsp:nvSpPr>
      <dsp:spPr>
        <a:xfrm>
          <a:off x="189991" y="271373"/>
          <a:ext cx="3642692" cy="3642692"/>
        </a:xfrm>
        <a:prstGeom prst="rect">
          <a:avLst/>
        </a:prstGeom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5F8406-7978-4C38-8275-B5B974AF23A8}">
      <dsp:nvSpPr>
        <dsp:cNvPr id="0" name=""/>
        <dsp:cNvSpPr/>
      </dsp:nvSpPr>
      <dsp:spPr>
        <a:xfrm>
          <a:off x="1670032" y="2983351"/>
          <a:ext cx="3655794" cy="120208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</a:t>
          </a:r>
          <a:r>
            <a:rPr lang="nl-BE" sz="3600" b="1" kern="1200" dirty="0" smtClean="0">
              <a:solidFill>
                <a:schemeClr val="tx1"/>
              </a:solidFill>
            </a:rPr>
            <a:t>2013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1670032" y="2983351"/>
        <a:ext cx="3655794" cy="1202088"/>
      </dsp:txXfrm>
    </dsp:sp>
    <dsp:sp modelId="{03B46597-E32E-463D-A88E-22BD3753F3F2}">
      <dsp:nvSpPr>
        <dsp:cNvPr id="0" name=""/>
        <dsp:cNvSpPr/>
      </dsp:nvSpPr>
      <dsp:spPr>
        <a:xfrm>
          <a:off x="5198693" y="271373"/>
          <a:ext cx="801392" cy="801392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96AC6B-B4AD-4264-B02C-12D5AE50443C}">
      <dsp:nvSpPr>
        <dsp:cNvPr id="0" name=""/>
        <dsp:cNvSpPr/>
      </dsp:nvSpPr>
      <dsp:spPr>
        <a:xfrm>
          <a:off x="6000085" y="271373"/>
          <a:ext cx="1101857" cy="801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6096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600" kern="1200" dirty="0" smtClean="0"/>
            <a:t>PowerPoint</a:t>
          </a:r>
          <a:endParaRPr lang="nl-BE" sz="1600" kern="1200" dirty="0"/>
        </a:p>
      </dsp:txBody>
      <dsp:txXfrm>
        <a:off x="6000085" y="271373"/>
        <a:ext cx="1101857" cy="801392"/>
      </dsp:txXfrm>
    </dsp:sp>
    <dsp:sp modelId="{88213ED1-F3E2-463E-89B9-2E938E0287F1}">
      <dsp:nvSpPr>
        <dsp:cNvPr id="0" name=""/>
        <dsp:cNvSpPr/>
      </dsp:nvSpPr>
      <dsp:spPr>
        <a:xfrm>
          <a:off x="4597649" y="1156548"/>
          <a:ext cx="801392" cy="801392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3A5A9B-588F-4C9B-8C82-D9F0FD2D9BAB}">
      <dsp:nvSpPr>
        <dsp:cNvPr id="0" name=""/>
        <dsp:cNvSpPr/>
      </dsp:nvSpPr>
      <dsp:spPr>
        <a:xfrm>
          <a:off x="5399041" y="1156548"/>
          <a:ext cx="616411" cy="801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0" rIns="6858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800" kern="1200" dirty="0" smtClean="0"/>
            <a:t>Excel</a:t>
          </a:r>
          <a:endParaRPr lang="nl-BE" sz="1800" kern="1200" dirty="0"/>
        </a:p>
      </dsp:txBody>
      <dsp:txXfrm>
        <a:off x="5399041" y="1156548"/>
        <a:ext cx="616411" cy="801392"/>
      </dsp:txXfrm>
    </dsp:sp>
    <dsp:sp modelId="{5402500D-F41F-462E-BAAF-8E952650C564}">
      <dsp:nvSpPr>
        <dsp:cNvPr id="0" name=""/>
        <dsp:cNvSpPr/>
      </dsp:nvSpPr>
      <dsp:spPr>
        <a:xfrm>
          <a:off x="4597649" y="2227499"/>
          <a:ext cx="801392" cy="801392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BAD8DE-171E-46BD-8A22-F3103D8C3063}">
      <dsp:nvSpPr>
        <dsp:cNvPr id="0" name=""/>
        <dsp:cNvSpPr/>
      </dsp:nvSpPr>
      <dsp:spPr>
        <a:xfrm>
          <a:off x="5399041" y="2227499"/>
          <a:ext cx="674808" cy="801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0" rIns="6858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800" kern="1200" dirty="0" smtClean="0"/>
            <a:t>Word</a:t>
          </a:r>
          <a:endParaRPr lang="nl-BE" sz="1800" kern="1200" dirty="0"/>
        </a:p>
      </dsp:txBody>
      <dsp:txXfrm>
        <a:off x="5399041" y="2227499"/>
        <a:ext cx="674808" cy="801392"/>
      </dsp:txXfrm>
    </dsp:sp>
    <dsp:sp modelId="{AB1F4DA6-9076-4E9A-9790-69796944F2F3}">
      <dsp:nvSpPr>
        <dsp:cNvPr id="0" name=""/>
        <dsp:cNvSpPr/>
      </dsp:nvSpPr>
      <dsp:spPr>
        <a:xfrm>
          <a:off x="5198693" y="3112673"/>
          <a:ext cx="801392" cy="80139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EA1CA3-0680-4E04-B922-84CDEFF98928}">
      <dsp:nvSpPr>
        <dsp:cNvPr id="0" name=""/>
        <dsp:cNvSpPr/>
      </dsp:nvSpPr>
      <dsp:spPr>
        <a:xfrm>
          <a:off x="6000085" y="3112673"/>
          <a:ext cx="769917" cy="801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0" rIns="6858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800" kern="1200" dirty="0" smtClean="0"/>
            <a:t>Access</a:t>
          </a:r>
          <a:endParaRPr lang="nl-BE" sz="1800" kern="1200" dirty="0"/>
        </a:p>
      </dsp:txBody>
      <dsp:txXfrm>
        <a:off x="6000085" y="3112673"/>
        <a:ext cx="769917" cy="8013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D3E2C7-0DFF-48DD-97B1-6C7407FCE3B6}">
      <dsp:nvSpPr>
        <dsp:cNvPr id="0" name=""/>
        <dsp:cNvSpPr/>
      </dsp:nvSpPr>
      <dsp:spPr>
        <a:xfrm>
          <a:off x="2057400" y="3703161"/>
          <a:ext cx="4131259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942EF5-451E-4529-99F8-A6FFE97A2186}">
      <dsp:nvSpPr>
        <dsp:cNvPr id="0" name=""/>
        <dsp:cNvSpPr/>
      </dsp:nvSpPr>
      <dsp:spPr>
        <a:xfrm>
          <a:off x="2057400" y="2262981"/>
          <a:ext cx="3538728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A41865-C5B1-42E1-95B7-E657555150EC}">
      <dsp:nvSpPr>
        <dsp:cNvPr id="0" name=""/>
        <dsp:cNvSpPr/>
      </dsp:nvSpPr>
      <dsp:spPr>
        <a:xfrm>
          <a:off x="2057400" y="822801"/>
          <a:ext cx="4131259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9B28E9-498B-4FEE-B841-51AB8EE7BC01}">
      <dsp:nvSpPr>
        <dsp:cNvPr id="0" name=""/>
        <dsp:cNvSpPr/>
      </dsp:nvSpPr>
      <dsp:spPr>
        <a:xfrm>
          <a:off x="82337" y="411163"/>
          <a:ext cx="4114800" cy="4114800"/>
        </a:xfrm>
        <a:prstGeom prst="round1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3F9986-946D-428E-8462-1801719AFFEF}">
      <dsp:nvSpPr>
        <dsp:cNvPr id="0" name=""/>
        <dsp:cNvSpPr/>
      </dsp:nvSpPr>
      <dsp:spPr>
        <a:xfrm>
          <a:off x="226360" y="1972814"/>
          <a:ext cx="3826777" cy="135788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300" kern="1200" dirty="0" smtClean="0">
              <a:solidFill>
                <a:schemeClr val="tx1"/>
              </a:solidFill>
            </a:rPr>
            <a:t>Office 2013</a:t>
          </a:r>
          <a:endParaRPr lang="nl-BE" sz="6300" kern="1200" dirty="0">
            <a:solidFill>
              <a:schemeClr val="tx1"/>
            </a:solidFill>
          </a:endParaRPr>
        </a:p>
      </dsp:txBody>
      <dsp:txXfrm>
        <a:off x="226360" y="1972814"/>
        <a:ext cx="3826777" cy="1357884"/>
      </dsp:txXfrm>
    </dsp:sp>
    <dsp:sp modelId="{5D821447-0B48-4548-902C-5141B554DC1B}">
      <dsp:nvSpPr>
        <dsp:cNvPr id="0" name=""/>
        <dsp:cNvSpPr/>
      </dsp:nvSpPr>
      <dsp:spPr>
        <a:xfrm>
          <a:off x="5571439" y="205581"/>
          <a:ext cx="1234440" cy="1234440"/>
        </a:xfrm>
        <a:prstGeom prst="round1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15ED7A-1E57-47CF-901B-7151D863D149}">
      <dsp:nvSpPr>
        <dsp:cNvPr id="0" name=""/>
        <dsp:cNvSpPr/>
      </dsp:nvSpPr>
      <dsp:spPr>
        <a:xfrm>
          <a:off x="6805879" y="205581"/>
          <a:ext cx="1143425" cy="1234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0" rIns="125730" bIns="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300" kern="1200" dirty="0" smtClean="0"/>
            <a:t>Excel</a:t>
          </a:r>
          <a:endParaRPr lang="nl-BE" sz="3300" kern="1200" dirty="0"/>
        </a:p>
      </dsp:txBody>
      <dsp:txXfrm>
        <a:off x="6805879" y="205581"/>
        <a:ext cx="1143425" cy="1234440"/>
      </dsp:txXfrm>
    </dsp:sp>
    <dsp:sp modelId="{8208B9EF-6BBA-444C-84CA-36FAC569F3E9}">
      <dsp:nvSpPr>
        <dsp:cNvPr id="0" name=""/>
        <dsp:cNvSpPr/>
      </dsp:nvSpPr>
      <dsp:spPr>
        <a:xfrm>
          <a:off x="4978908" y="1645761"/>
          <a:ext cx="1234440" cy="123444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017EE8-3087-4270-AD55-D44315B005E5}">
      <dsp:nvSpPr>
        <dsp:cNvPr id="0" name=""/>
        <dsp:cNvSpPr/>
      </dsp:nvSpPr>
      <dsp:spPr>
        <a:xfrm>
          <a:off x="6213348" y="1645761"/>
          <a:ext cx="1222352" cy="1234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0" rIns="125730" bIns="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300" kern="1200" dirty="0" smtClean="0"/>
            <a:t>Word</a:t>
          </a:r>
          <a:endParaRPr lang="nl-BE" sz="3300" kern="1200" dirty="0"/>
        </a:p>
      </dsp:txBody>
      <dsp:txXfrm>
        <a:off x="6213348" y="1645761"/>
        <a:ext cx="1222352" cy="1234440"/>
      </dsp:txXfrm>
    </dsp:sp>
    <dsp:sp modelId="{9A9F49F4-A061-49AA-B5EE-0C5CA6050375}">
      <dsp:nvSpPr>
        <dsp:cNvPr id="0" name=""/>
        <dsp:cNvSpPr/>
      </dsp:nvSpPr>
      <dsp:spPr>
        <a:xfrm>
          <a:off x="5571439" y="3085941"/>
          <a:ext cx="1234440" cy="123444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59D5BA-16B6-4B2B-B337-0F4EC42A24B8}">
      <dsp:nvSpPr>
        <dsp:cNvPr id="0" name=""/>
        <dsp:cNvSpPr/>
      </dsp:nvSpPr>
      <dsp:spPr>
        <a:xfrm>
          <a:off x="6805879" y="3085941"/>
          <a:ext cx="1423720" cy="1234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0" rIns="125730" bIns="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300" kern="1200" dirty="0" smtClean="0"/>
            <a:t>Access</a:t>
          </a:r>
          <a:endParaRPr lang="nl-BE" sz="3300" kern="1200" dirty="0"/>
        </a:p>
      </dsp:txBody>
      <dsp:txXfrm>
        <a:off x="6805879" y="3085941"/>
        <a:ext cx="1423720" cy="1234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F64F0DC-6F8C-49B5-A5EA-EB05018230F1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F822B8FD-E686-426D-8564-05B238DD047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6992966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53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A097260C-0E73-4260-BA56-A1417CB74203}" type="slidenum">
              <a:rPr lang="nl-BE" altLang="nl-BE"/>
              <a:pPr/>
              <a:t>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877106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18D9F-8793-44CB-8E5E-7BBF5152E36D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2C936-BFB2-483B-9280-AA46081E0A1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53686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EC644-97E9-4A13-A561-8D12CD118C8F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977EC-C267-421B-BF8C-A0A8F5989B90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381177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18307-BA73-48EC-A489-F051F8DFCF84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CB456-A696-4793-8AD9-29EE48C2CED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19975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8D6F7-CB70-43D5-A258-266CBBD0903D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C589F-65D1-44E5-BAFF-B5045866C1A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289199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08E53-01D6-443A-875A-1A892B0631DD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FDF79-76FC-45A6-A1E4-EE0FB485065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436439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C8820-24A5-4E97-8444-F48A2DDDA214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6CB47-EFF1-4B00-B2BA-B88BD9488BE5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325654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4CB22-B393-4806-A1CB-1C091ECAAC3D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B596A-E4E6-4EA7-9D78-9732F365EF1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67145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22C34-9B60-406B-9422-2088B2C2D343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27A5A-1288-46A3-B785-2C6B3407B28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897249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26217-5A03-45A9-8CF5-2F1579BCEE0E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B169B6-E74B-4FEC-A60F-38596635AF5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606850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ED279-1BC2-401D-92D7-EE56B2DC0383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77FE4-56A3-4DF0-9D82-7297C1D1EEEC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080579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3C609-6A4A-43D9-8495-373089AB9C96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4E26B9-F40E-40A5-A255-757EE0F8699C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15737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745485-B2CC-4997-AF16-670DAAC7E69D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F93200AF-59D4-4059-85AF-114BEB8995A2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513" y="5507038"/>
            <a:ext cx="6400800" cy="1235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14338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95500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2411413" y="1196975"/>
          <a:ext cx="4848224" cy="1478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7"/>
                <a:gridCol w="983945"/>
                <a:gridCol w="1212056"/>
                <a:gridCol w="1212056"/>
              </a:tblGrid>
              <a:tr h="370760">
                <a:tc>
                  <a:txBody>
                    <a:bodyPr/>
                    <a:lstStyle/>
                    <a:p>
                      <a:endParaRPr lang="nl-BE" sz="1800" dirty="0"/>
                    </a:p>
                  </a:txBody>
                  <a:tcPr marT="45710" marB="4571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Gevolgde cursussen</a:t>
                      </a:r>
                      <a:endParaRPr lang="nl-BE" sz="1800" dirty="0"/>
                    </a:p>
                  </a:txBody>
                  <a:tcPr marT="45710" marB="45710"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sz="1800" dirty="0"/>
                    </a:p>
                  </a:txBody>
                  <a:tcPr marT="45710" marB="45710"/>
                </a:tc>
              </a:tr>
              <a:tr h="365682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Excel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1295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995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1155</a:t>
                      </a:r>
                      <a:endParaRPr lang="nl-BE" sz="1800" dirty="0"/>
                    </a:p>
                  </a:txBody>
                  <a:tcPr marT="45710" marB="45710"/>
                </a:tc>
              </a:tr>
              <a:tr h="370760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PowerPoint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795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859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780</a:t>
                      </a:r>
                      <a:endParaRPr lang="nl-BE" sz="1800" dirty="0"/>
                    </a:p>
                  </a:txBody>
                  <a:tcPr marT="45710" marB="45710"/>
                </a:tc>
              </a:tr>
              <a:tr h="370760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Word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1185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1065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980</a:t>
                      </a:r>
                      <a:endParaRPr lang="nl-BE" sz="1800" dirty="0"/>
                    </a:p>
                  </a:txBody>
                  <a:tcPr marT="45710" marB="45710"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Dreamweaver </a:t>
            </a:r>
          </a:p>
        </p:txBody>
      </p:sp>
      <p:pic>
        <p:nvPicPr>
          <p:cNvPr id="22531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738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Flash</a:t>
            </a:r>
          </a:p>
        </p:txBody>
      </p:sp>
      <p:pic>
        <p:nvPicPr>
          <p:cNvPr id="23555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386" name="Titel 1"/>
          <p:cNvSpPr txBox="1">
            <a:spLocks/>
          </p:cNvSpPr>
          <p:nvPr/>
        </p:nvSpPr>
        <p:spPr bwMode="auto">
          <a:xfrm>
            <a:off x="684213" y="-27305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 b="1">
                <a:solidFill>
                  <a:srgbClr val="FF0000"/>
                </a:solidFill>
              </a:rPr>
              <a:t>www.GratisCursus.be</a:t>
            </a:r>
          </a:p>
        </p:txBody>
      </p:sp>
      <p:pic>
        <p:nvPicPr>
          <p:cNvPr id="16387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184525"/>
            <a:ext cx="273367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achebekje 6"/>
          <p:cNvSpPr/>
          <p:nvPr/>
        </p:nvSpPr>
        <p:spPr>
          <a:xfrm>
            <a:off x="6775450" y="5229225"/>
            <a:ext cx="1296988" cy="1222375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 txBox="1">
            <a:spLocks/>
          </p:cNvSpPr>
          <p:nvPr/>
        </p:nvSpPr>
        <p:spPr bwMode="auto">
          <a:xfrm>
            <a:off x="684213" y="-27305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 b="1">
                <a:solidFill>
                  <a:srgbClr val="FF0000"/>
                </a:solidFill>
              </a:rPr>
              <a:t>www.GratisCursus.be</a:t>
            </a:r>
          </a:p>
        </p:txBody>
      </p:sp>
      <p:graphicFrame>
        <p:nvGraphicFramePr>
          <p:cNvPr id="9" name="Tijdelijke aanduiding voor inhoud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1005165"/>
              </p:ext>
            </p:extLst>
          </p:nvPr>
        </p:nvGraphicFramePr>
        <p:xfrm>
          <a:off x="1170584" y="908720"/>
          <a:ext cx="7285384" cy="4185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1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03949" y="4415673"/>
            <a:ext cx="1872208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7174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/>
          <a:lstStyle/>
          <a:p>
            <a:r>
              <a:rPr lang="nl-BE" dirty="0" smtClean="0"/>
              <a:t>www.GratisCursus.be</a:t>
            </a:r>
            <a:endParaRPr lang="nl-BE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0713130"/>
              </p:ext>
            </p:extLst>
          </p:nvPr>
        </p:nvGraphicFramePr>
        <p:xfrm>
          <a:off x="-108520" y="105273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797152"/>
            <a:ext cx="1834430" cy="197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5189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>
          <a:xfrm>
            <a:off x="677863" y="120650"/>
            <a:ext cx="8229600" cy="1143000"/>
          </a:xfrm>
        </p:spPr>
        <p:txBody>
          <a:bodyPr/>
          <a:lstStyle/>
          <a:p>
            <a:r>
              <a:rPr lang="nl-BE" altLang="nl-BE" smtClean="0"/>
              <a:t>Cursus PowerPoint</a:t>
            </a:r>
          </a:p>
        </p:txBody>
      </p:sp>
      <p:pic>
        <p:nvPicPr>
          <p:cNvPr id="1843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33338"/>
            <a:ext cx="1944687" cy="1841500"/>
          </a:xfrm>
        </p:spPr>
      </p:pic>
      <p:pic>
        <p:nvPicPr>
          <p:cNvPr id="18435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763" y="0"/>
            <a:ext cx="2009775" cy="2008188"/>
          </a:xfrm>
        </p:spPr>
      </p:pic>
      <p:pic>
        <p:nvPicPr>
          <p:cNvPr id="19458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Excel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404813"/>
            <a:ext cx="1655762" cy="1682750"/>
          </a:xfrm>
        </p:spPr>
      </p:pic>
      <p:sp>
        <p:nvSpPr>
          <p:cNvPr id="20483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Word</a:t>
            </a:r>
          </a:p>
        </p:txBody>
      </p:sp>
      <p:sp>
        <p:nvSpPr>
          <p:cNvPr id="20484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Photoshop</a:t>
            </a:r>
          </a:p>
        </p:txBody>
      </p:sp>
      <p:pic>
        <p:nvPicPr>
          <p:cNvPr id="21507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8925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53</Words>
  <Application>Microsoft Office PowerPoint</Application>
  <PresentationFormat>Diavoorstelling (4:3)</PresentationFormat>
  <Paragraphs>35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Calibri</vt:lpstr>
      <vt:lpstr>Arial</vt:lpstr>
      <vt:lpstr>Kantoorthema</vt:lpstr>
      <vt:lpstr>PowerPoint-presentatie</vt:lpstr>
      <vt:lpstr>PowerPoint-presentatie</vt:lpstr>
      <vt:lpstr>PowerPoint-presentatie</vt:lpstr>
      <vt:lpstr>PowerPoint-presentatie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44</cp:revision>
  <dcterms:created xsi:type="dcterms:W3CDTF">2011-01-31T06:44:44Z</dcterms:created>
  <dcterms:modified xsi:type="dcterms:W3CDTF">2015-07-17T10:49:20Z</dcterms:modified>
</cp:coreProperties>
</file>