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60" r:id="rId3"/>
    <p:sldId id="257" r:id="rId4"/>
    <p:sldId id="258" r:id="rId5"/>
    <p:sldId id="261" r:id="rId6"/>
    <p:sldId id="262" r:id="rId7"/>
    <p:sldId id="263" r:id="rId8"/>
  </p:sldIdLst>
  <p:sldSz cx="9144000" cy="6858000" type="screen4x3"/>
  <p:notesSz cx="6858000" cy="9144000"/>
  <p:defaultTextStyle>
    <a:defPPr>
      <a:defRPr lang="nl-B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889" autoAdjust="0"/>
    <p:restoredTop sz="93919" autoAdjust="0"/>
  </p:normalViewPr>
  <p:slideViewPr>
    <p:cSldViewPr>
      <p:cViewPr varScale="1">
        <p:scale>
          <a:sx n="59" d="100"/>
          <a:sy n="59" d="100"/>
        </p:scale>
        <p:origin x="486" y="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3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36" d="100"/>
          <a:sy n="36" d="100"/>
        </p:scale>
        <p:origin x="-1302" y="-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BE" dirty="0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A7F340-4069-49E0-B233-D573E5EFA4E4}" type="datetimeFigureOut">
              <a:rPr lang="nl-BE" smtClean="0"/>
              <a:t>13/07/2015</a:t>
            </a:fld>
            <a:endParaRPr lang="nl-BE" dirty="0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BE" dirty="0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BE" dirty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CD1AA13-8759-4721-AD30-DAD083D0AA72}" type="slidenum">
              <a:rPr lang="nl-BE" smtClean="0"/>
              <a:t>‹nr.›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28456493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D1AA13-8759-4721-AD30-DAD083D0AA72}" type="slidenum">
              <a:rPr lang="nl-BE" smtClean="0"/>
              <a:t>1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374657197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D1AA13-8759-4721-AD30-DAD083D0AA72}" type="slidenum">
              <a:rPr lang="nl-BE" smtClean="0"/>
              <a:t>2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2395615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13/07/2015</a:t>
            </a:fld>
            <a:endParaRPr lang="nl-BE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36841704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13/07/2015</a:t>
            </a:fld>
            <a:endParaRPr lang="nl-BE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29758464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13/07/2015</a:t>
            </a:fld>
            <a:endParaRPr lang="nl-BE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32505014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13/07/2015</a:t>
            </a:fld>
            <a:endParaRPr lang="nl-BE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32552104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13/07/2015</a:t>
            </a:fld>
            <a:endParaRPr lang="nl-BE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11108442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13/07/2015</a:t>
            </a:fld>
            <a:endParaRPr lang="nl-BE" dirty="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14197308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13/07/2015</a:t>
            </a:fld>
            <a:endParaRPr lang="nl-BE" dirty="0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21159687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13/07/2015</a:t>
            </a:fld>
            <a:endParaRPr lang="nl-BE" dirty="0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15037483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13/07/2015</a:t>
            </a:fld>
            <a:endParaRPr lang="nl-BE" dirty="0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13185222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13/07/2015</a:t>
            </a:fld>
            <a:endParaRPr lang="nl-BE" dirty="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30072583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BE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13/07/2015</a:t>
            </a:fld>
            <a:endParaRPr lang="nl-BE" dirty="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33619553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06DA0C-833C-4018-813F-118910097809}" type="datetimeFigureOut">
              <a:rPr lang="nl-BE" smtClean="0"/>
              <a:t>13/07/2015</a:t>
            </a:fld>
            <a:endParaRPr lang="nl-BE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BE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E04302-B082-4A90-911E-019C515C2D9D}" type="slidenum">
              <a:rPr lang="nl-BE" smtClean="0"/>
              <a:t>‹nr.›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6630347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 rot="20392778">
            <a:off x="683568" y="-5241"/>
            <a:ext cx="7772400" cy="1470025"/>
          </a:xfrm>
          <a:noFill/>
          <a:ln>
            <a:noFill/>
          </a:ln>
          <a:effectLst>
            <a:outerShdw blurRad="50800" dist="76200" dir="5400000" algn="ctr" rotWithShape="0">
              <a:schemeClr val="tx1"/>
            </a:outerShdw>
          </a:effectLst>
        </p:spPr>
        <p:txBody>
          <a:bodyPr/>
          <a:lstStyle/>
          <a:p>
            <a:r>
              <a:rPr lang="nl-BE" b="1" dirty="0" smtClean="0">
                <a:solidFill>
                  <a:srgbClr val="FF0000"/>
                </a:solidFill>
              </a:rPr>
              <a:t>www.GratisCursus.be</a:t>
            </a:r>
            <a:endParaRPr lang="nl-BE" b="1" dirty="0">
              <a:solidFill>
                <a:srgbClr val="FF0000"/>
              </a:solidFill>
            </a:endParaRP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404889" y="5516973"/>
            <a:ext cx="6400800" cy="1234108"/>
          </a:xfrm>
        </p:spPr>
        <p:txBody>
          <a:bodyPr/>
          <a:lstStyle/>
          <a:p>
            <a:r>
              <a:rPr lang="nl-BE" b="1" dirty="0" smtClean="0"/>
              <a:t>Tientallen</a:t>
            </a:r>
            <a:r>
              <a:rPr lang="nl-BE" dirty="0" smtClean="0"/>
              <a:t> gratis cursussen, enkel en alleen bij GratisCursus.be</a:t>
            </a:r>
            <a:endParaRPr lang="nl-BE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5696" y="980728"/>
            <a:ext cx="4762500" cy="4762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6751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33609"/>
            <a:ext cx="1944216" cy="1841889"/>
          </a:xfr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5865964" y="692696"/>
            <a:ext cx="3042220" cy="3267075"/>
          </a:xfrm>
          <a:prstGeom prst="rect">
            <a:avLst/>
          </a:prstGeom>
        </p:spPr>
      </p:pic>
      <p:sp>
        <p:nvSpPr>
          <p:cNvPr id="8" name="Tekstvak 7"/>
          <p:cNvSpPr txBox="1"/>
          <p:nvPr/>
        </p:nvSpPr>
        <p:spPr>
          <a:xfrm>
            <a:off x="1979712" y="2326233"/>
            <a:ext cx="5184576" cy="2308324"/>
          </a:xfrm>
          <a:prstGeom prst="rect">
            <a:avLst/>
          </a:prstGeom>
          <a:noFill/>
        </p:spPr>
        <p:txBody>
          <a:bodyPr wrap="square" numCol="2" spcCol="360000" rtlCol="0">
            <a:spAutoFit/>
          </a:bodyPr>
          <a:lstStyle/>
          <a:p>
            <a:r>
              <a:rPr lang="nl-BE" dirty="0" smtClean="0"/>
              <a:t>Office 2010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BE" dirty="0" smtClean="0"/>
              <a:t>Access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BE" dirty="0" smtClean="0"/>
              <a:t>Excel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BE" dirty="0" smtClean="0"/>
              <a:t>Word									</a:t>
            </a:r>
          </a:p>
          <a:p>
            <a:r>
              <a:rPr lang="nl-BE" dirty="0" smtClean="0"/>
              <a:t>Office 2013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BE" dirty="0" smtClean="0"/>
              <a:t>Access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BE" dirty="0" smtClean="0"/>
              <a:t>Excel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BE" dirty="0" smtClean="0"/>
              <a:t>Word</a:t>
            </a:r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1490494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136" y="0"/>
            <a:ext cx="2008608" cy="2008608"/>
          </a:xfr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5865964" y="692696"/>
            <a:ext cx="3042220" cy="3267075"/>
          </a:xfrm>
          <a:prstGeom prst="rect">
            <a:avLst/>
          </a:prstGeom>
        </p:spPr>
      </p:pic>
      <p:sp>
        <p:nvSpPr>
          <p:cNvPr id="6" name="Titel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BE" dirty="0" smtClean="0"/>
              <a:t>Cursus Excel</a:t>
            </a:r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531335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Afbeelding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5865964" y="692696"/>
            <a:ext cx="3042220" cy="3267075"/>
          </a:xfrm>
          <a:prstGeom prst="rect">
            <a:avLst/>
          </a:prstGeom>
        </p:spPr>
      </p:pic>
      <p:pic>
        <p:nvPicPr>
          <p:cNvPr id="6" name="Tijdelijke aanduiding voor inhoud 5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404664"/>
            <a:ext cx="1656184" cy="1682335"/>
          </a:xfrm>
        </p:spPr>
      </p:pic>
      <p:sp>
        <p:nvSpPr>
          <p:cNvPr id="7" name="Titel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BE" dirty="0" smtClean="0"/>
              <a:t>Cursus Word</a:t>
            </a:r>
            <a:endParaRPr lang="nl-BE" dirty="0"/>
          </a:p>
        </p:txBody>
      </p:sp>
      <p:sp>
        <p:nvSpPr>
          <p:cNvPr id="2" name="Tekstvak 1"/>
          <p:cNvSpPr txBox="1"/>
          <p:nvPr/>
        </p:nvSpPr>
        <p:spPr>
          <a:xfrm>
            <a:off x="1547664" y="3590439"/>
            <a:ext cx="53285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nl-BE" dirty="0"/>
          </a:p>
        </p:txBody>
      </p:sp>
      <p:sp>
        <p:nvSpPr>
          <p:cNvPr id="11" name="Tekstvak 10"/>
          <p:cNvSpPr txBox="1"/>
          <p:nvPr/>
        </p:nvSpPr>
        <p:spPr>
          <a:xfrm>
            <a:off x="1187624" y="2564904"/>
            <a:ext cx="216024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dirty="0" err="1" smtClean="0"/>
              <a:t>Fedf</a:t>
            </a:r>
            <a:endParaRPr lang="nl-BE" dirty="0" smtClean="0"/>
          </a:p>
          <a:p>
            <a:r>
              <a:rPr lang="nl-BE" dirty="0" err="1" smtClean="0"/>
              <a:t>Qdqdqd</a:t>
            </a:r>
            <a:endParaRPr lang="nl-BE" dirty="0" smtClean="0"/>
          </a:p>
          <a:p>
            <a:r>
              <a:rPr lang="nl-BE" dirty="0" err="1" smtClean="0"/>
              <a:t>Sddsds</a:t>
            </a:r>
            <a:endParaRPr lang="nl-BE" dirty="0" smtClean="0"/>
          </a:p>
          <a:p>
            <a:r>
              <a:rPr lang="nl-BE" dirty="0" err="1" smtClean="0"/>
              <a:t>Ffgdfdfd</a:t>
            </a:r>
            <a:endParaRPr lang="nl-BE" dirty="0" smtClean="0"/>
          </a:p>
          <a:p>
            <a:r>
              <a:rPr lang="nl-BE" dirty="0" err="1" smtClean="0"/>
              <a:t>Ddssds</a:t>
            </a:r>
            <a:endParaRPr lang="nl-BE" dirty="0" smtClean="0"/>
          </a:p>
          <a:p>
            <a:r>
              <a:rPr lang="nl-BE" dirty="0" err="1" smtClean="0"/>
              <a:t>Xxcxfcdfcd</a:t>
            </a:r>
            <a:endParaRPr lang="nl-BE" dirty="0" smtClean="0"/>
          </a:p>
          <a:p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2471681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5865964" y="692696"/>
            <a:ext cx="3042220" cy="3267075"/>
          </a:xfrm>
          <a:prstGeom prst="rect">
            <a:avLst/>
          </a:prstGeom>
        </p:spPr>
      </p:pic>
      <p:sp>
        <p:nvSpPr>
          <p:cNvPr id="3" name="Titel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BE" dirty="0" smtClean="0"/>
              <a:t>Cursus Photoshop</a:t>
            </a:r>
            <a:endParaRPr lang="nl-BE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288416"/>
            <a:ext cx="1625397" cy="16253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27145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5865964" y="692696"/>
            <a:ext cx="3042220" cy="3267075"/>
          </a:xfrm>
          <a:prstGeom prst="rect">
            <a:avLst/>
          </a:prstGeom>
        </p:spPr>
      </p:pic>
      <p:sp>
        <p:nvSpPr>
          <p:cNvPr id="3" name="Titel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BE" dirty="0" smtClean="0"/>
              <a:t>Cursus Dreamweaver </a:t>
            </a:r>
            <a:endParaRPr lang="nl-BE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312738"/>
            <a:ext cx="1234480" cy="1234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132239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5865964" y="692696"/>
            <a:ext cx="3042220" cy="3267075"/>
          </a:xfrm>
          <a:prstGeom prst="rect">
            <a:avLst/>
          </a:prstGeom>
        </p:spPr>
      </p:pic>
      <p:sp>
        <p:nvSpPr>
          <p:cNvPr id="3" name="Titel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BE" dirty="0" smtClean="0"/>
              <a:t>Cursus Flash</a:t>
            </a:r>
            <a:endParaRPr lang="nl-BE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274638"/>
            <a:ext cx="1625461" cy="16254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1695799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410</TotalTime>
  <Words>33</Words>
  <Application>Microsoft Office PowerPoint</Application>
  <PresentationFormat>Diavoorstelling (4:3)</PresentationFormat>
  <Paragraphs>23</Paragraphs>
  <Slides>7</Slides>
  <Notes>2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7</vt:i4>
      </vt:variant>
    </vt:vector>
  </HeadingPairs>
  <TitlesOfParts>
    <vt:vector size="10" baseType="lpstr">
      <vt:lpstr>Arial</vt:lpstr>
      <vt:lpstr>Calibri</vt:lpstr>
      <vt:lpstr>Kantoorthema</vt:lpstr>
      <vt:lpstr>www.GratisCursus.be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www.GratisCursus.be</dc:title>
  <dc:creator>peter</dc:creator>
  <cp:lastModifiedBy>Peter DeSmet</cp:lastModifiedBy>
  <cp:revision>21</cp:revision>
  <dcterms:created xsi:type="dcterms:W3CDTF">2011-01-31T06:44:44Z</dcterms:created>
  <dcterms:modified xsi:type="dcterms:W3CDTF">2015-07-13T12:59:05Z</dcterms:modified>
</cp:coreProperties>
</file>