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65" r:id="rId4"/>
    <p:sldId id="266" r:id="rId5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 varScale="1">
        <p:scale>
          <a:sx n="55" d="100"/>
          <a:sy n="55" d="100"/>
        </p:scale>
        <p:origin x="46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9992224"/>
        <c:axId val="389992616"/>
        <c:axId val="0"/>
      </c:bar3DChart>
      <c:catAx>
        <c:axId val="389992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89992616"/>
        <c:crosses val="autoZero"/>
        <c:auto val="1"/>
        <c:lblAlgn val="ctr"/>
        <c:lblOffset val="100"/>
        <c:noMultiLvlLbl val="0"/>
      </c:catAx>
      <c:valAx>
        <c:axId val="389992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9992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FB4B97-BED5-49D2-A065-64EA41F920B9}" type="doc">
      <dgm:prSet loTypeId="urn:microsoft.com/office/officeart/2005/8/layout/bProcess3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BE"/>
        </a:p>
      </dgm:t>
    </dgm:pt>
    <dgm:pt modelId="{FEFBF1F6-1278-44C5-BE06-8F8BAF5562A7}">
      <dgm:prSet phldrT="[Tekst]"/>
      <dgm:spPr/>
      <dgm:t>
        <a:bodyPr/>
        <a:lstStyle/>
        <a:p>
          <a:r>
            <a:rPr lang="nl-BE" dirty="0" smtClean="0"/>
            <a:t>Kostprijs</a:t>
          </a:r>
          <a:endParaRPr lang="nl-BE" dirty="0"/>
        </a:p>
      </dgm:t>
    </dgm:pt>
    <dgm:pt modelId="{3DDDF90E-70ED-479A-B680-233FED0B51B7}" type="parTrans" cxnId="{0EC221E9-ED9F-46C4-9007-F6CA79EF6C11}">
      <dgm:prSet/>
      <dgm:spPr/>
      <dgm:t>
        <a:bodyPr/>
        <a:lstStyle/>
        <a:p>
          <a:endParaRPr lang="nl-BE"/>
        </a:p>
      </dgm:t>
    </dgm:pt>
    <dgm:pt modelId="{2C51D4DE-3E15-4544-9A66-708C0A90B855}" type="sibTrans" cxnId="{0EC221E9-ED9F-46C4-9007-F6CA79EF6C11}">
      <dgm:prSet/>
      <dgm:spPr/>
      <dgm:t>
        <a:bodyPr/>
        <a:lstStyle/>
        <a:p>
          <a:endParaRPr lang="nl-BE"/>
        </a:p>
      </dgm:t>
    </dgm:pt>
    <dgm:pt modelId="{FA7BA23D-7743-4F5D-A702-10FEC8CAA64D}">
      <dgm:prSet phldrT="[Tekst]"/>
      <dgm:spPr/>
      <dgm:t>
        <a:bodyPr/>
        <a:lstStyle/>
        <a:p>
          <a:r>
            <a:rPr lang="nl-BE" dirty="0" smtClean="0"/>
            <a:t>Algemene </a:t>
          </a:r>
          <a:r>
            <a:rPr lang="nl-BE" dirty="0" smtClean="0"/>
            <a:t>kosten</a:t>
          </a:r>
          <a:endParaRPr lang="nl-BE" dirty="0"/>
        </a:p>
      </dgm:t>
    </dgm:pt>
    <dgm:pt modelId="{4F8F24BC-808E-446E-B28E-58DBB884F95C}" type="parTrans" cxnId="{EFAF6339-999D-4598-BAB8-FFEE3505C480}">
      <dgm:prSet/>
      <dgm:spPr/>
      <dgm:t>
        <a:bodyPr/>
        <a:lstStyle/>
        <a:p>
          <a:endParaRPr lang="nl-BE"/>
        </a:p>
      </dgm:t>
    </dgm:pt>
    <dgm:pt modelId="{0ADB75DC-BF6F-4AB6-8503-B7AFAD627232}" type="sibTrans" cxnId="{EFAF6339-999D-4598-BAB8-FFEE3505C480}">
      <dgm:prSet/>
      <dgm:spPr/>
      <dgm:t>
        <a:bodyPr/>
        <a:lstStyle/>
        <a:p>
          <a:endParaRPr lang="nl-BE"/>
        </a:p>
      </dgm:t>
    </dgm:pt>
    <dgm:pt modelId="{A9FF2FE8-9C4B-4760-8B18-D376B8E8260F}">
      <dgm:prSet phldrT="[Tekst]"/>
      <dgm:spPr/>
      <dgm:t>
        <a:bodyPr/>
        <a:lstStyle/>
        <a:p>
          <a:r>
            <a:rPr lang="nl-BE" dirty="0" smtClean="0"/>
            <a:t>Verkoopprijs</a:t>
          </a:r>
          <a:endParaRPr lang="nl-BE" dirty="0"/>
        </a:p>
      </dgm:t>
    </dgm:pt>
    <dgm:pt modelId="{7056AACC-D53B-483B-86DA-3DF061D38A05}" type="parTrans" cxnId="{631E8364-8E83-454C-9690-87D3B506591A}">
      <dgm:prSet/>
      <dgm:spPr/>
      <dgm:t>
        <a:bodyPr/>
        <a:lstStyle/>
        <a:p>
          <a:endParaRPr lang="nl-BE"/>
        </a:p>
      </dgm:t>
    </dgm:pt>
    <dgm:pt modelId="{870147A1-19CD-44CD-AF39-E4C51D3B38DF}" type="sibTrans" cxnId="{631E8364-8E83-454C-9690-87D3B506591A}">
      <dgm:prSet/>
      <dgm:spPr/>
      <dgm:t>
        <a:bodyPr/>
        <a:lstStyle/>
        <a:p>
          <a:endParaRPr lang="nl-BE"/>
        </a:p>
      </dgm:t>
    </dgm:pt>
    <dgm:pt modelId="{5689A9DF-1D52-4EDA-BD6E-429474B6E374}">
      <dgm:prSet phldrT="[Tekst]"/>
      <dgm:spPr/>
      <dgm:t>
        <a:bodyPr/>
        <a:lstStyle/>
        <a:p>
          <a:r>
            <a:rPr lang="nl-BE" dirty="0" smtClean="0"/>
            <a:t>Winst</a:t>
          </a:r>
          <a:endParaRPr lang="nl-BE" dirty="0"/>
        </a:p>
      </dgm:t>
    </dgm:pt>
    <dgm:pt modelId="{C1E3CB8F-9C32-414D-8F8D-1A1E664898BF}" type="sibTrans" cxnId="{A24BF4CA-6A38-46B3-865B-E5E39024F085}">
      <dgm:prSet/>
      <dgm:spPr/>
      <dgm:t>
        <a:bodyPr/>
        <a:lstStyle/>
        <a:p>
          <a:endParaRPr lang="nl-BE"/>
        </a:p>
      </dgm:t>
    </dgm:pt>
    <dgm:pt modelId="{E054EC7A-C739-41FA-B603-D3A563F33CB9}" type="parTrans" cxnId="{A24BF4CA-6A38-46B3-865B-E5E39024F085}">
      <dgm:prSet/>
      <dgm:spPr/>
      <dgm:t>
        <a:bodyPr/>
        <a:lstStyle/>
        <a:p>
          <a:endParaRPr lang="nl-BE"/>
        </a:p>
      </dgm:t>
    </dgm:pt>
    <dgm:pt modelId="{ACA2C031-C0DA-400B-A773-16FFB13F32DD}">
      <dgm:prSet phldrT="[Tekst]"/>
      <dgm:spPr/>
      <dgm:t>
        <a:bodyPr/>
        <a:lstStyle/>
        <a:p>
          <a:r>
            <a:rPr lang="nl-BE" dirty="0" smtClean="0"/>
            <a:t>Extra kosten</a:t>
          </a:r>
          <a:endParaRPr lang="nl-BE" dirty="0"/>
        </a:p>
      </dgm:t>
    </dgm:pt>
    <dgm:pt modelId="{EADF908D-62A6-4323-898F-8925D602BF67}" type="sibTrans" cxnId="{E850FA53-3444-4FB4-849A-D25BDCDA8639}">
      <dgm:prSet/>
      <dgm:spPr/>
      <dgm:t>
        <a:bodyPr/>
        <a:lstStyle/>
        <a:p>
          <a:endParaRPr lang="nl-BE"/>
        </a:p>
      </dgm:t>
    </dgm:pt>
    <dgm:pt modelId="{2E1F5BCB-2E79-4487-823E-8D5676318FA5}" type="parTrans" cxnId="{E850FA53-3444-4FB4-849A-D25BDCDA8639}">
      <dgm:prSet/>
      <dgm:spPr/>
      <dgm:t>
        <a:bodyPr/>
        <a:lstStyle/>
        <a:p>
          <a:endParaRPr lang="nl-BE"/>
        </a:p>
      </dgm:t>
    </dgm:pt>
    <dgm:pt modelId="{AD1E09A7-D75B-4C2A-8E22-77649A544B6A}" type="pres">
      <dgm:prSet presAssocID="{FBFB4B97-BED5-49D2-A065-64EA41F920B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F19DF3C7-6EE8-45F4-948E-40CE3CC51C4B}" type="pres">
      <dgm:prSet presAssocID="{FEFBF1F6-1278-44C5-BE06-8F8BAF5562A7}" presName="node" presStyleLbl="node1" presStyleIdx="0" presStyleCnt="5" custScaleX="36881" custScaleY="24018" custLinFactNeighborX="-17188" custLinFactNeighborY="1348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A4625BCF-34EA-4687-98B7-92D14CA94E2C}" type="pres">
      <dgm:prSet presAssocID="{2C51D4DE-3E15-4544-9A66-708C0A90B855}" presName="sibTrans" presStyleLbl="sibTrans1D1" presStyleIdx="0" presStyleCnt="4"/>
      <dgm:spPr/>
      <dgm:t>
        <a:bodyPr/>
        <a:lstStyle/>
        <a:p>
          <a:endParaRPr lang="nl-BE"/>
        </a:p>
      </dgm:t>
    </dgm:pt>
    <dgm:pt modelId="{84DC3DE9-0B7F-42CD-BEC0-1B4E3E46B2CD}" type="pres">
      <dgm:prSet presAssocID="{2C51D4DE-3E15-4544-9A66-708C0A90B855}" presName="connectorText" presStyleLbl="sibTrans1D1" presStyleIdx="0" presStyleCnt="4"/>
      <dgm:spPr/>
      <dgm:t>
        <a:bodyPr/>
        <a:lstStyle/>
        <a:p>
          <a:endParaRPr lang="nl-BE"/>
        </a:p>
      </dgm:t>
    </dgm:pt>
    <dgm:pt modelId="{35AF48C9-9CC8-43B6-90AC-C69C214A2FAC}" type="pres">
      <dgm:prSet presAssocID="{FA7BA23D-7743-4F5D-A702-10FEC8CAA64D}" presName="node" presStyleLbl="node1" presStyleIdx="1" presStyleCnt="5" custScaleX="32617" custScaleY="25791" custLinFactNeighborX="-19419" custLinFactNeighborY="54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D12C117A-E007-461E-9653-FABDA86A8B96}" type="pres">
      <dgm:prSet presAssocID="{0ADB75DC-BF6F-4AB6-8503-B7AFAD627232}" presName="sibTrans" presStyleLbl="sibTrans1D1" presStyleIdx="1" presStyleCnt="4"/>
      <dgm:spPr/>
      <dgm:t>
        <a:bodyPr/>
        <a:lstStyle/>
        <a:p>
          <a:endParaRPr lang="nl-BE"/>
        </a:p>
      </dgm:t>
    </dgm:pt>
    <dgm:pt modelId="{74E442EB-7D71-4ED5-95B2-CAB927D62928}" type="pres">
      <dgm:prSet presAssocID="{0ADB75DC-BF6F-4AB6-8503-B7AFAD627232}" presName="connectorText" presStyleLbl="sibTrans1D1" presStyleIdx="1" presStyleCnt="4"/>
      <dgm:spPr/>
      <dgm:t>
        <a:bodyPr/>
        <a:lstStyle/>
        <a:p>
          <a:endParaRPr lang="nl-BE"/>
        </a:p>
      </dgm:t>
    </dgm:pt>
    <dgm:pt modelId="{57783057-4D0E-442D-8A57-EFA4D0527D70}" type="pres">
      <dgm:prSet presAssocID="{ACA2C031-C0DA-400B-A773-16FFB13F32DD}" presName="node" presStyleLbl="node1" presStyleIdx="2" presStyleCnt="5" custScaleX="44667" custScaleY="26982" custLinFactNeighborX="89702" custLinFactNeighborY="-7106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0600ADDF-04B4-4F96-9F5E-90F45CFA3CA7}" type="pres">
      <dgm:prSet presAssocID="{EADF908D-62A6-4323-898F-8925D602BF67}" presName="sibTrans" presStyleLbl="sibTrans1D1" presStyleIdx="2" presStyleCnt="4"/>
      <dgm:spPr/>
    </dgm:pt>
    <dgm:pt modelId="{6D9EB297-34A3-4690-B2B8-F14389765F9C}" type="pres">
      <dgm:prSet presAssocID="{EADF908D-62A6-4323-898F-8925D602BF67}" presName="connectorText" presStyleLbl="sibTrans1D1" presStyleIdx="2" presStyleCnt="4"/>
      <dgm:spPr/>
    </dgm:pt>
    <dgm:pt modelId="{E782BA6C-EA13-45BA-904B-D22B114B021C}" type="pres">
      <dgm:prSet presAssocID="{5689A9DF-1D52-4EDA-BD6E-429474B6E374}" presName="node" presStyleLbl="node1" presStyleIdx="3" presStyleCnt="5" custScaleX="13525" custScaleY="21156" custLinFactNeighborX="-38646" custLinFactNeighborY="-22602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FA0131C1-EF8B-49BB-907F-E1EF58E38AC5}" type="pres">
      <dgm:prSet presAssocID="{C1E3CB8F-9C32-414D-8F8D-1A1E664898BF}" presName="sibTrans" presStyleLbl="sibTrans1D1" presStyleIdx="3" presStyleCnt="4"/>
      <dgm:spPr/>
      <dgm:t>
        <a:bodyPr/>
        <a:lstStyle/>
        <a:p>
          <a:endParaRPr lang="nl-BE"/>
        </a:p>
      </dgm:t>
    </dgm:pt>
    <dgm:pt modelId="{9B7C5AE8-5B5F-4813-BC04-49C8BAEB91C1}" type="pres">
      <dgm:prSet presAssocID="{C1E3CB8F-9C32-414D-8F8D-1A1E664898BF}" presName="connectorText" presStyleLbl="sibTrans1D1" presStyleIdx="3" presStyleCnt="4"/>
      <dgm:spPr/>
      <dgm:t>
        <a:bodyPr/>
        <a:lstStyle/>
        <a:p>
          <a:endParaRPr lang="nl-BE"/>
        </a:p>
      </dgm:t>
    </dgm:pt>
    <dgm:pt modelId="{C1B920C7-BDB8-4719-8619-6E01A219EF57}" type="pres">
      <dgm:prSet presAssocID="{A9FF2FE8-9C4B-4760-8B18-D376B8E8260F}" presName="node" presStyleLbl="node1" presStyleIdx="4" presStyleCnt="5" custScaleX="32230" custScaleY="24720" custLinFactNeighborX="-50238" custLinFactNeighborY="-1751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DD6C19C-3C22-41E2-A339-F5824DB972C2}" type="presOf" srcId="{FBFB4B97-BED5-49D2-A065-64EA41F920B9}" destId="{AD1E09A7-D75B-4C2A-8E22-77649A544B6A}" srcOrd="0" destOrd="0" presId="urn:microsoft.com/office/officeart/2005/8/layout/bProcess3"/>
    <dgm:cxn modelId="{A24BF4CA-6A38-46B3-865B-E5E39024F085}" srcId="{FBFB4B97-BED5-49D2-A065-64EA41F920B9}" destId="{5689A9DF-1D52-4EDA-BD6E-429474B6E374}" srcOrd="3" destOrd="0" parTransId="{E054EC7A-C739-41FA-B603-D3A563F33CB9}" sibTransId="{C1E3CB8F-9C32-414D-8F8D-1A1E664898BF}"/>
    <dgm:cxn modelId="{0C0DD386-619A-494D-9CCA-694937941331}" type="presOf" srcId="{C1E3CB8F-9C32-414D-8F8D-1A1E664898BF}" destId="{9B7C5AE8-5B5F-4813-BC04-49C8BAEB91C1}" srcOrd="1" destOrd="0" presId="urn:microsoft.com/office/officeart/2005/8/layout/bProcess3"/>
    <dgm:cxn modelId="{0EC221E9-ED9F-46C4-9007-F6CA79EF6C11}" srcId="{FBFB4B97-BED5-49D2-A065-64EA41F920B9}" destId="{FEFBF1F6-1278-44C5-BE06-8F8BAF5562A7}" srcOrd="0" destOrd="0" parTransId="{3DDDF90E-70ED-479A-B680-233FED0B51B7}" sibTransId="{2C51D4DE-3E15-4544-9A66-708C0A90B855}"/>
    <dgm:cxn modelId="{07306800-60DA-4CAC-AF87-FC2D75DFFD90}" type="presOf" srcId="{0ADB75DC-BF6F-4AB6-8503-B7AFAD627232}" destId="{74E442EB-7D71-4ED5-95B2-CAB927D62928}" srcOrd="1" destOrd="0" presId="urn:microsoft.com/office/officeart/2005/8/layout/bProcess3"/>
    <dgm:cxn modelId="{BEE86A01-CEE5-408A-8689-C9D1F2440230}" type="presOf" srcId="{2C51D4DE-3E15-4544-9A66-708C0A90B855}" destId="{84DC3DE9-0B7F-42CD-BEC0-1B4E3E46B2CD}" srcOrd="1" destOrd="0" presId="urn:microsoft.com/office/officeart/2005/8/layout/bProcess3"/>
    <dgm:cxn modelId="{BADB20B1-624B-4262-966B-10AEC5EF8900}" type="presOf" srcId="{C1E3CB8F-9C32-414D-8F8D-1A1E664898BF}" destId="{FA0131C1-EF8B-49BB-907F-E1EF58E38AC5}" srcOrd="0" destOrd="0" presId="urn:microsoft.com/office/officeart/2005/8/layout/bProcess3"/>
    <dgm:cxn modelId="{EFAF6339-999D-4598-BAB8-FFEE3505C480}" srcId="{FBFB4B97-BED5-49D2-A065-64EA41F920B9}" destId="{FA7BA23D-7743-4F5D-A702-10FEC8CAA64D}" srcOrd="1" destOrd="0" parTransId="{4F8F24BC-808E-446E-B28E-58DBB884F95C}" sibTransId="{0ADB75DC-BF6F-4AB6-8503-B7AFAD627232}"/>
    <dgm:cxn modelId="{B46F6DFA-77FD-4F7E-AF2B-33AB5D86656D}" type="presOf" srcId="{FEFBF1F6-1278-44C5-BE06-8F8BAF5562A7}" destId="{F19DF3C7-6EE8-45F4-948E-40CE3CC51C4B}" srcOrd="0" destOrd="0" presId="urn:microsoft.com/office/officeart/2005/8/layout/bProcess3"/>
    <dgm:cxn modelId="{E850FA53-3444-4FB4-849A-D25BDCDA8639}" srcId="{FBFB4B97-BED5-49D2-A065-64EA41F920B9}" destId="{ACA2C031-C0DA-400B-A773-16FFB13F32DD}" srcOrd="2" destOrd="0" parTransId="{2E1F5BCB-2E79-4487-823E-8D5676318FA5}" sibTransId="{EADF908D-62A6-4323-898F-8925D602BF67}"/>
    <dgm:cxn modelId="{631E8364-8E83-454C-9690-87D3B506591A}" srcId="{FBFB4B97-BED5-49D2-A065-64EA41F920B9}" destId="{A9FF2FE8-9C4B-4760-8B18-D376B8E8260F}" srcOrd="4" destOrd="0" parTransId="{7056AACC-D53B-483B-86DA-3DF061D38A05}" sibTransId="{870147A1-19CD-44CD-AF39-E4C51D3B38DF}"/>
    <dgm:cxn modelId="{00C4288C-A0F2-41B8-A153-E98C7E3FB37F}" type="presOf" srcId="{5689A9DF-1D52-4EDA-BD6E-429474B6E374}" destId="{E782BA6C-EA13-45BA-904B-D22B114B021C}" srcOrd="0" destOrd="0" presId="urn:microsoft.com/office/officeart/2005/8/layout/bProcess3"/>
    <dgm:cxn modelId="{8B4926EE-E89E-42D5-BEF8-2EE8E214B3B0}" type="presOf" srcId="{FA7BA23D-7743-4F5D-A702-10FEC8CAA64D}" destId="{35AF48C9-9CC8-43B6-90AC-C69C214A2FAC}" srcOrd="0" destOrd="0" presId="urn:microsoft.com/office/officeart/2005/8/layout/bProcess3"/>
    <dgm:cxn modelId="{366118A6-B5AC-45E7-8678-E2519248D327}" type="presOf" srcId="{EADF908D-62A6-4323-898F-8925D602BF67}" destId="{6D9EB297-34A3-4690-B2B8-F14389765F9C}" srcOrd="1" destOrd="0" presId="urn:microsoft.com/office/officeart/2005/8/layout/bProcess3"/>
    <dgm:cxn modelId="{B038408C-69B7-4E3D-8A98-4B9EA2489C2A}" type="presOf" srcId="{A9FF2FE8-9C4B-4760-8B18-D376B8E8260F}" destId="{C1B920C7-BDB8-4719-8619-6E01A219EF57}" srcOrd="0" destOrd="0" presId="urn:microsoft.com/office/officeart/2005/8/layout/bProcess3"/>
    <dgm:cxn modelId="{169EC815-0121-4B26-9C73-EEB9317C587A}" type="presOf" srcId="{0ADB75DC-BF6F-4AB6-8503-B7AFAD627232}" destId="{D12C117A-E007-461E-9653-FABDA86A8B96}" srcOrd="0" destOrd="0" presId="urn:microsoft.com/office/officeart/2005/8/layout/bProcess3"/>
    <dgm:cxn modelId="{7CF8FD45-8C16-42A3-95A7-6976FC051BFB}" type="presOf" srcId="{2C51D4DE-3E15-4544-9A66-708C0A90B855}" destId="{A4625BCF-34EA-4687-98B7-92D14CA94E2C}" srcOrd="0" destOrd="0" presId="urn:microsoft.com/office/officeart/2005/8/layout/bProcess3"/>
    <dgm:cxn modelId="{4C7AD51D-A865-4B35-868E-C54C4DDD44D7}" type="presOf" srcId="{EADF908D-62A6-4323-898F-8925D602BF67}" destId="{0600ADDF-04B4-4F96-9F5E-90F45CFA3CA7}" srcOrd="0" destOrd="0" presId="urn:microsoft.com/office/officeart/2005/8/layout/bProcess3"/>
    <dgm:cxn modelId="{1384AFBC-FF01-487E-950F-155B3B141EC7}" type="presOf" srcId="{ACA2C031-C0DA-400B-A773-16FFB13F32DD}" destId="{57783057-4D0E-442D-8A57-EFA4D0527D70}" srcOrd="0" destOrd="0" presId="urn:microsoft.com/office/officeart/2005/8/layout/bProcess3"/>
    <dgm:cxn modelId="{08DD173F-4817-4711-BDCA-8C4B85409B97}" type="presParOf" srcId="{AD1E09A7-D75B-4C2A-8E22-77649A544B6A}" destId="{F19DF3C7-6EE8-45F4-948E-40CE3CC51C4B}" srcOrd="0" destOrd="0" presId="urn:microsoft.com/office/officeart/2005/8/layout/bProcess3"/>
    <dgm:cxn modelId="{F63696A3-D5E2-4829-B9A1-F9565A55CE31}" type="presParOf" srcId="{AD1E09A7-D75B-4C2A-8E22-77649A544B6A}" destId="{A4625BCF-34EA-4687-98B7-92D14CA94E2C}" srcOrd="1" destOrd="0" presId="urn:microsoft.com/office/officeart/2005/8/layout/bProcess3"/>
    <dgm:cxn modelId="{5009F80D-04FC-48C7-9E41-DA6C1D546B67}" type="presParOf" srcId="{A4625BCF-34EA-4687-98B7-92D14CA94E2C}" destId="{84DC3DE9-0B7F-42CD-BEC0-1B4E3E46B2CD}" srcOrd="0" destOrd="0" presId="urn:microsoft.com/office/officeart/2005/8/layout/bProcess3"/>
    <dgm:cxn modelId="{DB974E91-453B-40BB-AEF7-4C906C314AD8}" type="presParOf" srcId="{AD1E09A7-D75B-4C2A-8E22-77649A544B6A}" destId="{35AF48C9-9CC8-43B6-90AC-C69C214A2FAC}" srcOrd="2" destOrd="0" presId="urn:microsoft.com/office/officeart/2005/8/layout/bProcess3"/>
    <dgm:cxn modelId="{4525F5D9-FA13-49B4-B8C5-774EF6CD204F}" type="presParOf" srcId="{AD1E09A7-D75B-4C2A-8E22-77649A544B6A}" destId="{D12C117A-E007-461E-9653-FABDA86A8B96}" srcOrd="3" destOrd="0" presId="urn:microsoft.com/office/officeart/2005/8/layout/bProcess3"/>
    <dgm:cxn modelId="{C1AA72EA-AF61-48DA-A07D-95393E0B5676}" type="presParOf" srcId="{D12C117A-E007-461E-9653-FABDA86A8B96}" destId="{74E442EB-7D71-4ED5-95B2-CAB927D62928}" srcOrd="0" destOrd="0" presId="urn:microsoft.com/office/officeart/2005/8/layout/bProcess3"/>
    <dgm:cxn modelId="{A8228FB0-E592-4976-A267-14533BA64CF0}" type="presParOf" srcId="{AD1E09A7-D75B-4C2A-8E22-77649A544B6A}" destId="{57783057-4D0E-442D-8A57-EFA4D0527D70}" srcOrd="4" destOrd="0" presId="urn:microsoft.com/office/officeart/2005/8/layout/bProcess3"/>
    <dgm:cxn modelId="{E45B8568-DE93-47A3-A724-C69B27E81729}" type="presParOf" srcId="{AD1E09A7-D75B-4C2A-8E22-77649A544B6A}" destId="{0600ADDF-04B4-4F96-9F5E-90F45CFA3CA7}" srcOrd="5" destOrd="0" presId="urn:microsoft.com/office/officeart/2005/8/layout/bProcess3"/>
    <dgm:cxn modelId="{5C1A6BEE-FC29-4432-96E7-DB1C8FB90AD7}" type="presParOf" srcId="{0600ADDF-04B4-4F96-9F5E-90F45CFA3CA7}" destId="{6D9EB297-34A3-4690-B2B8-F14389765F9C}" srcOrd="0" destOrd="0" presId="urn:microsoft.com/office/officeart/2005/8/layout/bProcess3"/>
    <dgm:cxn modelId="{A073DDAB-B53F-4F48-9AF9-3E850FDCB15E}" type="presParOf" srcId="{AD1E09A7-D75B-4C2A-8E22-77649A544B6A}" destId="{E782BA6C-EA13-45BA-904B-D22B114B021C}" srcOrd="6" destOrd="0" presId="urn:microsoft.com/office/officeart/2005/8/layout/bProcess3"/>
    <dgm:cxn modelId="{19C90B96-E4DA-46AD-B698-6070F7D84517}" type="presParOf" srcId="{AD1E09A7-D75B-4C2A-8E22-77649A544B6A}" destId="{FA0131C1-EF8B-49BB-907F-E1EF58E38AC5}" srcOrd="7" destOrd="0" presId="urn:microsoft.com/office/officeart/2005/8/layout/bProcess3"/>
    <dgm:cxn modelId="{B8F8C8FC-9E19-4E8D-ACC2-4AD5F3AE27BA}" type="presParOf" srcId="{FA0131C1-EF8B-49BB-907F-E1EF58E38AC5}" destId="{9B7C5AE8-5B5F-4813-BC04-49C8BAEB91C1}" srcOrd="0" destOrd="0" presId="urn:microsoft.com/office/officeart/2005/8/layout/bProcess3"/>
    <dgm:cxn modelId="{D64E43F1-9885-471B-9F89-E7534F21DFD6}" type="presParOf" srcId="{AD1E09A7-D75B-4C2A-8E22-77649A544B6A}" destId="{C1B920C7-BDB8-4719-8619-6E01A219EF57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625BCF-34EA-4687-98B7-92D14CA94E2C}">
      <dsp:nvSpPr>
        <dsp:cNvPr id="0" name=""/>
        <dsp:cNvSpPr/>
      </dsp:nvSpPr>
      <dsp:spPr>
        <a:xfrm>
          <a:off x="2098921" y="778244"/>
          <a:ext cx="1765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73333"/>
              </a:moveTo>
              <a:lnTo>
                <a:pt x="105371" y="73333"/>
              </a:lnTo>
              <a:lnTo>
                <a:pt x="105371" y="45720"/>
              </a:lnTo>
              <a:lnTo>
                <a:pt x="176542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500" kern="1200"/>
        </a:p>
      </dsp:txBody>
      <dsp:txXfrm>
        <a:off x="2181968" y="817414"/>
        <a:ext cx="10448" cy="13100"/>
      </dsp:txXfrm>
    </dsp:sp>
    <dsp:sp modelId="{F19DF3C7-6EE8-45F4-948E-40CE3CC51C4B}">
      <dsp:nvSpPr>
        <dsp:cNvPr id="0" name=""/>
        <dsp:cNvSpPr/>
      </dsp:nvSpPr>
      <dsp:spPr>
        <a:xfrm>
          <a:off x="0" y="441162"/>
          <a:ext cx="2100721" cy="82083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/>
            <a:t>Kostprijs</a:t>
          </a:r>
          <a:endParaRPr lang="nl-BE" sz="1700" kern="1200" dirty="0"/>
        </a:p>
      </dsp:txBody>
      <dsp:txXfrm>
        <a:off x="0" y="441162"/>
        <a:ext cx="2100721" cy="820831"/>
      </dsp:txXfrm>
    </dsp:sp>
    <dsp:sp modelId="{D12C117A-E007-461E-9653-FABDA86A8B96}">
      <dsp:nvSpPr>
        <dsp:cNvPr id="0" name=""/>
        <dsp:cNvSpPr/>
      </dsp:nvSpPr>
      <dsp:spPr>
        <a:xfrm>
          <a:off x="4163910" y="588830"/>
          <a:ext cx="916236" cy="235134"/>
        </a:xfrm>
        <a:custGeom>
          <a:avLst/>
          <a:gdLst/>
          <a:ahLst/>
          <a:cxnLst/>
          <a:rect l="0" t="0" r="0" b="0"/>
          <a:pathLst>
            <a:path>
              <a:moveTo>
                <a:pt x="0" y="235134"/>
              </a:moveTo>
              <a:lnTo>
                <a:pt x="475218" y="235134"/>
              </a:lnTo>
              <a:lnTo>
                <a:pt x="475218" y="0"/>
              </a:lnTo>
              <a:lnTo>
                <a:pt x="916236" y="0"/>
              </a:lnTo>
            </a:path>
          </a:pathLst>
        </a:custGeom>
        <a:noFill/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500" kern="1200"/>
        </a:p>
      </dsp:txBody>
      <dsp:txXfrm>
        <a:off x="4597639" y="699847"/>
        <a:ext cx="48779" cy="13100"/>
      </dsp:txXfrm>
    </dsp:sp>
    <dsp:sp modelId="{35AF48C9-9CC8-43B6-90AC-C69C214A2FAC}">
      <dsp:nvSpPr>
        <dsp:cNvPr id="0" name=""/>
        <dsp:cNvSpPr/>
      </dsp:nvSpPr>
      <dsp:spPr>
        <a:xfrm>
          <a:off x="2307864" y="383252"/>
          <a:ext cx="1857846" cy="881424"/>
        </a:xfrm>
        <a:prstGeom prst="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/>
            <a:t>Algemene </a:t>
          </a:r>
          <a:r>
            <a:rPr lang="nl-BE" sz="1700" kern="1200" dirty="0" smtClean="0"/>
            <a:t>kosten</a:t>
          </a:r>
          <a:endParaRPr lang="nl-BE" sz="1700" kern="1200" dirty="0"/>
        </a:p>
      </dsp:txBody>
      <dsp:txXfrm>
        <a:off x="2307864" y="383252"/>
        <a:ext cx="1857846" cy="881424"/>
      </dsp:txXfrm>
    </dsp:sp>
    <dsp:sp modelId="{0600ADDF-04B4-4F96-9F5E-90F45CFA3CA7}">
      <dsp:nvSpPr>
        <dsp:cNvPr id="0" name=""/>
        <dsp:cNvSpPr/>
      </dsp:nvSpPr>
      <dsp:spPr>
        <a:xfrm>
          <a:off x="2041379" y="1048094"/>
          <a:ext cx="4343272" cy="802910"/>
        </a:xfrm>
        <a:custGeom>
          <a:avLst/>
          <a:gdLst/>
          <a:ahLst/>
          <a:cxnLst/>
          <a:rect l="0" t="0" r="0" b="0"/>
          <a:pathLst>
            <a:path>
              <a:moveTo>
                <a:pt x="4343272" y="0"/>
              </a:moveTo>
              <a:lnTo>
                <a:pt x="4343272" y="418555"/>
              </a:lnTo>
              <a:lnTo>
                <a:pt x="0" y="418555"/>
              </a:lnTo>
              <a:lnTo>
                <a:pt x="0" y="802910"/>
              </a:lnTo>
            </a:path>
          </a:pathLst>
        </a:custGeom>
        <a:noFill/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500" kern="1200"/>
        </a:p>
      </dsp:txBody>
      <dsp:txXfrm>
        <a:off x="4102452" y="1442999"/>
        <a:ext cx="221126" cy="13100"/>
      </dsp:txXfrm>
    </dsp:sp>
    <dsp:sp modelId="{57783057-4D0E-442D-8A57-EFA4D0527D70}">
      <dsp:nvSpPr>
        <dsp:cNvPr id="0" name=""/>
        <dsp:cNvSpPr/>
      </dsp:nvSpPr>
      <dsp:spPr>
        <a:xfrm>
          <a:off x="5112547" y="127766"/>
          <a:ext cx="2544207" cy="922127"/>
        </a:xfrm>
        <a:prstGeom prst="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/>
            <a:t>Extra kosten</a:t>
          </a:r>
          <a:endParaRPr lang="nl-BE" sz="1700" kern="1200" dirty="0"/>
        </a:p>
      </dsp:txBody>
      <dsp:txXfrm>
        <a:off x="5112547" y="127766"/>
        <a:ext cx="2544207" cy="922127"/>
      </dsp:txXfrm>
    </dsp:sp>
    <dsp:sp modelId="{FA0131C1-EF8B-49BB-907F-E1EF58E38AC5}">
      <dsp:nvSpPr>
        <dsp:cNvPr id="0" name=""/>
        <dsp:cNvSpPr/>
      </dsp:nvSpPr>
      <dsp:spPr>
        <a:xfrm>
          <a:off x="2424767" y="2244915"/>
          <a:ext cx="619193" cy="1740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6696" y="0"/>
              </a:lnTo>
              <a:lnTo>
                <a:pt x="326696" y="174022"/>
              </a:lnTo>
              <a:lnTo>
                <a:pt x="619193" y="174022"/>
              </a:lnTo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500" kern="1200"/>
        </a:p>
      </dsp:txBody>
      <dsp:txXfrm>
        <a:off x="2717547" y="2325375"/>
        <a:ext cx="33634" cy="13100"/>
      </dsp:txXfrm>
    </dsp:sp>
    <dsp:sp modelId="{E782BA6C-EA13-45BA-904B-D22B114B021C}">
      <dsp:nvSpPr>
        <dsp:cNvPr id="0" name=""/>
        <dsp:cNvSpPr/>
      </dsp:nvSpPr>
      <dsp:spPr>
        <a:xfrm>
          <a:off x="1656191" y="1883404"/>
          <a:ext cx="770376" cy="723020"/>
        </a:xfrm>
        <a:prstGeom prst="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/>
            <a:t>Winst</a:t>
          </a:r>
          <a:endParaRPr lang="nl-BE" sz="1700" kern="1200" dirty="0"/>
        </a:p>
      </dsp:txBody>
      <dsp:txXfrm>
        <a:off x="1656191" y="1883404"/>
        <a:ext cx="770376" cy="723020"/>
      </dsp:txXfrm>
    </dsp:sp>
    <dsp:sp modelId="{C1B920C7-BDB8-4719-8619-6E01A219EF57}">
      <dsp:nvSpPr>
        <dsp:cNvPr id="0" name=""/>
        <dsp:cNvSpPr/>
      </dsp:nvSpPr>
      <dsp:spPr>
        <a:xfrm>
          <a:off x="3076361" y="1996526"/>
          <a:ext cx="1835803" cy="844822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/>
            <a:t>Verkoopprijs</a:t>
          </a:r>
          <a:endParaRPr lang="nl-BE" sz="1700" kern="1200" dirty="0"/>
        </a:p>
      </dsp:txBody>
      <dsp:txXfrm>
        <a:off x="3076361" y="1996526"/>
        <a:ext cx="1835803" cy="8448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1032D09-7545-4E40-94EB-E6BA1C68EB36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BD4D290-B0FF-4ACD-A256-B17D9CCD192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6756333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2B501980-1BE2-4821-98D7-04CD3AF48E9B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159251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AE482-92A6-4AC7-8077-79B2A347B447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C3BAD-3781-4018-97ED-F1CD7EB2DAF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18099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2D7E9-7EB0-4E34-9096-B3D622C94066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D2272-292E-40E5-B3A4-63B499E8DFC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5188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0BEB1-D0D0-4156-BD1B-118CA70EB117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C35AB2-13F3-4BE2-928D-D2ECE8DDFC9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58077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E05C-7E03-4B13-9E57-97C7EC21C9FA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0A94C-D84D-40FA-A998-6E4CE1BE9EE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66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D3439-968E-4A92-84E2-6E196AB54A2C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BBFEC-0F19-4B3E-A449-AE1FF17D3AA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374166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585D2-2F1E-4C84-889D-B6FBFF179EBD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8ED9E-6444-44D9-9464-1E31CE2F66F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69365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15E65-1809-4697-9FAA-D5A52141DABA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B3AD4-5278-468B-959D-FF901BF4B1A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402454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9E632-CA28-42E2-8910-C6407233D18D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A724E-F907-4B43-AA5D-46FA51D6249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931891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A77CE-47EE-40A1-BC64-BBD64D0DBA47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CCE52-21DD-4A51-87CE-08E0ABA3383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2328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02CC6-BD58-4881-ACB5-8223AB7B2CA0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E1C2B-B8C1-4452-8B0B-951C4D4120E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65046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9ADA8-99E3-4256-A890-5182995E4C65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18F54-9730-4DEA-A287-7B65FC20C5B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145046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3B2383-EA07-4311-BA69-6867DE171A1D}" type="datetimeFigureOut">
              <a:rPr lang="nl-BE"/>
              <a:pPr>
                <a:defRPr/>
              </a:pPr>
              <a:t>17/07/2015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DA21C8A1-AF50-4D56-8959-343174695981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513" y="5507038"/>
            <a:ext cx="6400800" cy="1235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14338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95500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2411413" y="1196975"/>
          <a:ext cx="4848224" cy="147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7"/>
                <a:gridCol w="983945"/>
                <a:gridCol w="1212056"/>
                <a:gridCol w="1212056"/>
              </a:tblGrid>
              <a:tr h="370760">
                <a:tc>
                  <a:txBody>
                    <a:bodyPr/>
                    <a:lstStyle/>
                    <a:p>
                      <a:endParaRPr lang="nl-BE" sz="1800" dirty="0"/>
                    </a:p>
                  </a:txBody>
                  <a:tcPr marT="45710" marB="4571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Gevolgde cursussen</a:t>
                      </a:r>
                      <a:endParaRPr lang="nl-BE" sz="1800" dirty="0"/>
                    </a:p>
                  </a:txBody>
                  <a:tcPr marT="45710" marB="45710"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sz="1800" dirty="0"/>
                    </a:p>
                  </a:txBody>
                  <a:tcPr marT="45710" marB="45710"/>
                </a:tc>
              </a:tr>
              <a:tr h="365682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Excel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1295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995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1155</a:t>
                      </a:r>
                      <a:endParaRPr lang="nl-BE" sz="1800" dirty="0"/>
                    </a:p>
                  </a:txBody>
                  <a:tcPr marT="45710" marB="45710"/>
                </a:tc>
              </a:tr>
              <a:tr h="370760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PowerPoint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795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859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780</a:t>
                      </a:r>
                      <a:endParaRPr lang="nl-BE" sz="1800" dirty="0"/>
                    </a:p>
                  </a:txBody>
                  <a:tcPr marT="45710" marB="45710"/>
                </a:tc>
              </a:tr>
              <a:tr h="370760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Word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1185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1065</a:t>
                      </a:r>
                      <a:endParaRPr lang="nl-BE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sz="1800" dirty="0" smtClean="0"/>
                        <a:t>980</a:t>
                      </a:r>
                      <a:endParaRPr lang="nl-BE" sz="1800" dirty="0"/>
                    </a:p>
                  </a:txBody>
                  <a:tcPr marT="45710" marB="45710"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6" name="Titel 1"/>
          <p:cNvSpPr txBox="1">
            <a:spLocks/>
          </p:cNvSpPr>
          <p:nvPr/>
        </p:nvSpPr>
        <p:spPr bwMode="auto">
          <a:xfrm>
            <a:off x="684213" y="-27305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 b="1">
                <a:solidFill>
                  <a:srgbClr val="FF0000"/>
                </a:solidFill>
              </a:rPr>
              <a:t>www.GratisCursus.be</a:t>
            </a:r>
          </a:p>
        </p:txBody>
      </p:sp>
      <p:pic>
        <p:nvPicPr>
          <p:cNvPr id="16387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184525"/>
            <a:ext cx="273367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achebekje 6"/>
          <p:cNvSpPr/>
          <p:nvPr/>
        </p:nvSpPr>
        <p:spPr>
          <a:xfrm>
            <a:off x="6775450" y="5229225"/>
            <a:ext cx="1296988" cy="1222375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 txBox="1">
            <a:spLocks/>
          </p:cNvSpPr>
          <p:nvPr/>
        </p:nvSpPr>
        <p:spPr bwMode="auto">
          <a:xfrm>
            <a:off x="684213" y="-27305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 b="1">
                <a:solidFill>
                  <a:srgbClr val="FF0000"/>
                </a:solidFill>
              </a:rPr>
              <a:t>www.GratisCursus.be</a:t>
            </a: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1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 txBox="1">
            <a:spLocks/>
          </p:cNvSpPr>
          <p:nvPr/>
        </p:nvSpPr>
        <p:spPr bwMode="auto">
          <a:xfrm>
            <a:off x="684213" y="-27305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 b="1">
                <a:solidFill>
                  <a:srgbClr val="FF0000"/>
                </a:solidFill>
              </a:rPr>
              <a:t>www.GratisCursus.be</a:t>
            </a:r>
          </a:p>
        </p:txBody>
      </p:sp>
      <p:pic>
        <p:nvPicPr>
          <p:cNvPr id="18434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66499002"/>
              </p:ext>
            </p:extLst>
          </p:nvPr>
        </p:nvGraphicFramePr>
        <p:xfrm>
          <a:off x="1187624" y="1717053"/>
          <a:ext cx="7776864" cy="3843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43</Words>
  <Application>Microsoft Office PowerPoint</Application>
  <PresentationFormat>Diavoorstelling (4:3)</PresentationFormat>
  <Paragraphs>30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Calibri</vt:lpstr>
      <vt:lpstr>Arial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50</cp:revision>
  <dcterms:created xsi:type="dcterms:W3CDTF">2011-01-31T06:44:44Z</dcterms:created>
  <dcterms:modified xsi:type="dcterms:W3CDTF">2015-07-17T12:08:58Z</dcterms:modified>
</cp:coreProperties>
</file>