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nl-B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97" autoAdjust="0"/>
    <p:restoredTop sz="93157" autoAdjust="0"/>
  </p:normalViewPr>
  <p:slideViewPr>
    <p:cSldViewPr>
      <p:cViewPr varScale="1">
        <p:scale>
          <a:sx n="66" d="100"/>
          <a:sy n="66" d="100"/>
        </p:scale>
        <p:origin x="31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2388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47B9B80-BE0D-4F1C-9BA4-D63CB61C72B0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1232815-8446-4A19-ABC4-CFC05C44A19E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41064170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410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27E0DCB-E69A-45BB-B1BE-A5811CBE8774}" type="slidenum">
              <a:rPr lang="nl-BE" altLang="nl-BE" smtClean="0">
                <a:latin typeface="Calibri" panose="020F0502020204030204" pitchFamily="34" charset="0"/>
              </a:rPr>
              <a:pPr/>
              <a:t>1</a:t>
            </a:fld>
            <a:endParaRPr lang="nl-BE" altLang="nl-BE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991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DF094-BB13-4912-9138-01F9148AAE38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A634F-DD2A-4780-969A-E4AA178D68C5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2678672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36869-54E2-44BB-9F4D-97A43D3ACB00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1DD95-E703-4B8B-9DA0-48892AF0A337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717051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BD28D-0E8A-406F-8597-F0D1497CB913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3C5D3-CFF1-450C-B7CF-3AA848253984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1788851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29315-4E02-499B-B07E-06D405BE6EE0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01ADE-C326-4DF7-9624-3CC87128A797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479264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DD6A0-8FB7-42B1-A4F5-B3D0982A29AC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921C8-CFC2-4F16-8E51-1EC3DD3178A9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2195247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BFCEF-F337-442F-976D-A81A123FD964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5AFD8-F145-4F6A-9207-A0D1DAAF9A99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3815985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035D2-3CD1-4F5C-9967-6E6344321F8A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7B454-75BF-4657-BB3A-E07C0DA1A5BC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385841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88A89-23F2-4AAC-B30A-5ECA3D8659E7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D22D2-A42D-481F-86F5-28CF43486DD9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80861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0392A-0129-40BF-84A6-A95597D35606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B1148-43D8-429A-86FE-46FF9102C16D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124066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D48D7-CF79-4755-85E8-E6E48D3FB187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5E3C7-8066-4A86-8CF2-435A3DA94E74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2444240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8ABD3-4641-4D44-8E5A-574A7BECE865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EF78D-CCF4-48A4-AB86-30B2B6F02BE9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1689402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C70306-F053-46D3-ABD6-DBD846D328AA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A9BBE4A-37B7-4A58-B124-FD58543826CD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Afbeelding 14339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92D050">
                <a:tint val="45000"/>
                <a:satMod val="400000"/>
              </a:srgbClr>
            </a:duotone>
          </a:blip>
          <a:srcRect l="37150" r="38338" b="18885"/>
          <a:stretch/>
        </p:blipFill>
        <p:spPr>
          <a:xfrm>
            <a:off x="-36512" y="4163369"/>
            <a:ext cx="9180512" cy="2794024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</p:pic>
      <p:sp>
        <p:nvSpPr>
          <p:cNvPr id="3075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altLang="nl-BE" smtClean="0"/>
              <a:t>www.GratisCursus.be</a:t>
            </a:r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9144000" cy="41497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 dirty="0"/>
          </a:p>
        </p:txBody>
      </p:sp>
      <p:pic>
        <p:nvPicPr>
          <p:cNvPr id="3078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981075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Tekstvak 2"/>
          <p:cNvSpPr txBox="1">
            <a:spLocks noChangeArrowheads="1"/>
          </p:cNvSpPr>
          <p:nvPr/>
        </p:nvSpPr>
        <p:spPr bwMode="auto">
          <a:xfrm>
            <a:off x="3924300" y="919163"/>
            <a:ext cx="29479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BE" altLang="nl-BE" sz="1800">
                <a:latin typeface="Arial" panose="020B0604020202020204" pitchFamily="34" charset="0"/>
              </a:rPr>
              <a:t>The best way to get smart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altLang="nl-BE" smtClean="0"/>
          </a:p>
        </p:txBody>
      </p:sp>
      <p:sp>
        <p:nvSpPr>
          <p:cNvPr id="512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altLang="nl-BE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8</Words>
  <Application>Microsoft Office PowerPoint</Application>
  <PresentationFormat>Diavoorstelling (4:3)</PresentationFormat>
  <Paragraphs>3</Paragraphs>
  <Slides>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5" baseType="lpstr">
      <vt:lpstr>Arial</vt:lpstr>
      <vt:lpstr>Calibri</vt:lpstr>
      <vt:lpstr>Kantoorthema</vt:lpstr>
      <vt:lpstr>www.GratisCursus.be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19</cp:revision>
  <dcterms:created xsi:type="dcterms:W3CDTF">2011-01-31T06:44:44Z</dcterms:created>
  <dcterms:modified xsi:type="dcterms:W3CDTF">2015-07-27T14:04:39Z</dcterms:modified>
</cp:coreProperties>
</file>