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4" r:id="rId3"/>
    <p:sldId id="265" r:id="rId4"/>
    <p:sldId id="266" r:id="rId5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9" autoAdjust="0"/>
    <p:restoredTop sz="93919" autoAdjust="0"/>
  </p:normalViewPr>
  <p:slideViewPr>
    <p:cSldViewPr>
      <p:cViewPr>
        <p:scale>
          <a:sx n="84" d="100"/>
          <a:sy n="84" d="100"/>
        </p:scale>
        <p:origin x="-246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layout/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53177520"/>
        <c:axId val="353177912"/>
        <c:axId val="0"/>
      </c:bar3DChart>
      <c:catAx>
        <c:axId val="353177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53177912"/>
        <c:crosses val="autoZero"/>
        <c:auto val="1"/>
        <c:lblAlgn val="ctr"/>
        <c:lblOffset val="100"/>
        <c:noMultiLvlLbl val="0"/>
      </c:catAx>
      <c:valAx>
        <c:axId val="353177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531775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95500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931066"/>
              </p:ext>
            </p:extLst>
          </p:nvPr>
        </p:nvGraphicFramePr>
        <p:xfrm>
          <a:off x="2411760" y="1196752"/>
          <a:ext cx="48482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83940"/>
                <a:gridCol w="1212050"/>
                <a:gridCol w="121205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Gevolgde cursussen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nl-BE" dirty="0" smtClean="0"/>
                        <a:t>Excel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1295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1155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PowerPoint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859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780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Word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1185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1065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980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hthoek 8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812982"/>
              </p:ext>
            </p:extLst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84993"/>
            <a:ext cx="2734124" cy="3267075"/>
          </a:xfrm>
          <a:prstGeom prst="rect">
            <a:avLst/>
          </a:prstGeom>
        </p:spPr>
      </p:pic>
      <p:sp>
        <p:nvSpPr>
          <p:cNvPr id="7" name="Lachebekje 6"/>
          <p:cNvSpPr/>
          <p:nvPr/>
        </p:nvSpPr>
        <p:spPr>
          <a:xfrm>
            <a:off x="6775539" y="5229200"/>
            <a:ext cx="1296144" cy="1222868"/>
          </a:xfrm>
          <a:prstGeom prst="smileyFace">
            <a:avLst>
              <a:gd name="adj" fmla="val 465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4" name="Afbeelding 3" descr="Snagi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908720"/>
            <a:ext cx="6648231" cy="5129808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" y="3272917"/>
            <a:ext cx="2734124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07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" y="3272917"/>
            <a:ext cx="2734124" cy="3267075"/>
          </a:xfrm>
          <a:prstGeom prst="rect">
            <a:avLst/>
          </a:prstGeom>
        </p:spPr>
      </p:pic>
      <p:pic>
        <p:nvPicPr>
          <p:cNvPr id="4" name="Afbeelding 3" descr="Schermopnam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154" y="2552577"/>
            <a:ext cx="4953691" cy="175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95961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</TotalTime>
  <Words>29</Words>
  <Application>Microsoft Office PowerPoint</Application>
  <PresentationFormat>Diavoorstelling (4:3)</PresentationFormat>
  <Paragraphs>19</Paragraphs>
  <Slides>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59</cp:revision>
  <dcterms:created xsi:type="dcterms:W3CDTF">2011-01-31T06:44:44Z</dcterms:created>
  <dcterms:modified xsi:type="dcterms:W3CDTF">2015-07-18T09:36:17Z</dcterms:modified>
</cp:coreProperties>
</file>