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Stijl, licht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Stijl, licht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89" autoAdjust="0"/>
    <p:restoredTop sz="93919" autoAdjust="0"/>
  </p:normalViewPr>
  <p:slideViewPr>
    <p:cSldViewPr>
      <p:cViewPr>
        <p:scale>
          <a:sx n="80" d="100"/>
          <a:sy n="80" d="100"/>
        </p:scale>
        <p:origin x="528" y="6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5C51663-726D-49E0-9A8B-054B359A296A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50ED2C9-104E-4D14-8F04-C1D753216F2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0031473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1536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F5EC087-D066-4363-B115-D989957A4834}" type="slidenum">
              <a:rPr lang="nl-BE" altLang="nl-BE">
                <a:latin typeface="Calibri" panose="020F0502020204030204" pitchFamily="34" charset="0"/>
              </a:rPr>
              <a:pPr/>
              <a:t>1</a:t>
            </a:fld>
            <a:endParaRPr lang="nl-BE" altLang="nl-B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906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22F3D-691D-4E98-9F86-35AF86E0B9F2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C7230-9EB7-44E7-AD82-E27A4AAA415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809698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7C3B6-1F70-46BA-AE8C-2779F1628A64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D4013-0247-421C-900F-012CA2AFB3D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050461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60FC7-F435-4860-A239-3286BB00813F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09419-F559-48F3-9FCA-8F0B26FD801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404903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772E0-0381-4F4B-B1B0-D49F4422C56F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4F1B5-0576-4318-AD2D-8FFF7A999FCE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2306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2D795-D019-401C-BD0B-CC5C8655E4E4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9EC11D-1844-48E8-B44D-29346596866B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681615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FCEB4-20C7-4700-A069-F9B1D19E849B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444F3-CDB3-42CB-AE82-E389827E851B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619826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757ED-80C3-4E77-AB57-F1178AD7023D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6F77B-D5A7-47B8-814B-40D74AF21FD9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95159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8D985-16F3-426C-9EAD-F3C85ADD63BE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C31C1-E61B-4237-A272-E8C141EB820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026939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C51D2-ECEF-4C03-9067-7AF5CB96E15A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D4F03A-EFEB-4316-8CD7-458E155669D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930627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2CAA9-1DCC-4544-AA35-5EF5432DD85A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4D49D-DE57-4EF7-9F39-EC7F1381C01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802372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91579-1410-4828-BF31-95863009FA39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E0A29-D631-4AB7-9E88-2FE9FC09BA8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73055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E0B8C0-82A6-4D51-93E4-06B8E039F233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04FAD411-6E4C-4877-8514-D63B8FB96983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ctrTitle"/>
          </p:nvPr>
        </p:nvSpPr>
        <p:spPr>
          <a:xfrm>
            <a:off x="684213" y="-4763"/>
            <a:ext cx="7772400" cy="1470026"/>
          </a:xfrm>
        </p:spPr>
        <p:txBody>
          <a:bodyPr/>
          <a:lstStyle/>
          <a:p>
            <a:pPr eaLnBrk="1" hangingPunct="1"/>
            <a:r>
              <a:rPr lang="nl-BE" altLang="nl-BE" b="1" smtClean="0">
                <a:solidFill>
                  <a:srgbClr val="FF0000"/>
                </a:solidFill>
              </a:rPr>
              <a:t>www.GratisCursus.be</a:t>
            </a:r>
          </a:p>
        </p:txBody>
      </p:sp>
      <p:pic>
        <p:nvPicPr>
          <p:cNvPr id="14338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708275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title"/>
          </p:nvPr>
        </p:nvSpPr>
        <p:spPr>
          <a:xfrm>
            <a:off x="321357" y="5161756"/>
            <a:ext cx="5127551" cy="1143000"/>
          </a:xfrm>
        </p:spPr>
        <p:txBody>
          <a:bodyPr>
            <a:prstTxWarp prst="textTriangle">
              <a:avLst/>
            </a:prstTxWarp>
          </a:bodyPr>
          <a:lstStyle/>
          <a:p>
            <a:pPr eaLnBrk="1" hangingPunct="1"/>
            <a:r>
              <a:rPr lang="nl-BE" altLang="nl-BE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Cursus PowerPoint</a:t>
            </a:r>
          </a:p>
        </p:txBody>
      </p:sp>
      <p:pic>
        <p:nvPicPr>
          <p:cNvPr id="1843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33338"/>
            <a:ext cx="1944687" cy="1841500"/>
          </a:xfrm>
        </p:spPr>
      </p:pic>
      <p:pic>
        <p:nvPicPr>
          <p:cNvPr id="18435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350" y="404664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hoek 2"/>
          <p:cNvSpPr/>
          <p:nvPr/>
        </p:nvSpPr>
        <p:spPr>
          <a:xfrm>
            <a:off x="899592" y="2978121"/>
            <a:ext cx="5788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Typ hier uw tekst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3995936" y="38906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763" y="0"/>
            <a:ext cx="2009775" cy="2008188"/>
          </a:xfrm>
        </p:spPr>
      </p:pic>
      <p:pic>
        <p:nvPicPr>
          <p:cNvPr id="19458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Excel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404813"/>
            <a:ext cx="1655762" cy="1682750"/>
          </a:xfrm>
        </p:spPr>
      </p:pic>
      <p:sp>
        <p:nvSpPr>
          <p:cNvPr id="20483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Word</a:t>
            </a:r>
          </a:p>
        </p:txBody>
      </p:sp>
      <p:sp>
        <p:nvSpPr>
          <p:cNvPr id="20484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Photoshop</a:t>
            </a:r>
          </a:p>
        </p:txBody>
      </p:sp>
      <p:pic>
        <p:nvPicPr>
          <p:cNvPr id="21507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88925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Dreamweaver </a:t>
            </a:r>
          </a:p>
        </p:txBody>
      </p:sp>
      <p:pic>
        <p:nvPicPr>
          <p:cNvPr id="22531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738"/>
            <a:ext cx="123507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Flash</a:t>
            </a:r>
          </a:p>
        </p:txBody>
      </p:sp>
      <p:pic>
        <p:nvPicPr>
          <p:cNvPr id="23555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638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18</Words>
  <Application>Microsoft Office PowerPoint</Application>
  <PresentationFormat>Diavoorstelling (4:3)</PresentationFormat>
  <Paragraphs>9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www.GratisCursus.be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49</cp:revision>
  <dcterms:created xsi:type="dcterms:W3CDTF">2011-01-31T06:44:44Z</dcterms:created>
  <dcterms:modified xsi:type="dcterms:W3CDTF">2015-07-16T14:13:55Z</dcterms:modified>
</cp:coreProperties>
</file>