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22" autoAdjust="0"/>
    <p:restoredTop sz="93919" autoAdjust="0"/>
  </p:normalViewPr>
  <p:slideViewPr>
    <p:cSldViewPr>
      <p:cViewPr>
        <p:scale>
          <a:sx n="55" d="100"/>
          <a:sy n="55" d="100"/>
        </p:scale>
        <p:origin x="42" y="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8"/>
          <c:y val="5.8891555233659673E-2"/>
          <c:w val="0.68843117893170014"/>
          <c:h val="0.8431732650045969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5290808"/>
        <c:axId val="175291200"/>
        <c:axId val="222517248"/>
      </c:bar3DChart>
      <c:catAx>
        <c:axId val="175290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5291200"/>
        <c:crosses val="autoZero"/>
        <c:auto val="1"/>
        <c:lblAlgn val="ctr"/>
        <c:lblOffset val="100"/>
        <c:noMultiLvlLbl val="0"/>
      </c:catAx>
      <c:valAx>
        <c:axId val="175291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5290808"/>
        <c:crosses val="autoZero"/>
        <c:crossBetween val="between"/>
      </c:valAx>
      <c:serAx>
        <c:axId val="222517248"/>
        <c:scaling>
          <c:orientation val="minMax"/>
        </c:scaling>
        <c:delete val="1"/>
        <c:axPos val="b"/>
        <c:majorTickMark val="out"/>
        <c:minorTickMark val="none"/>
        <c:tickLblPos val="none"/>
        <c:crossAx val="175291200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6AC70C-880A-42BD-BF78-66B1218238C3}" type="datetimeFigureOut">
              <a:rPr lang="nl-BE"/>
              <a:pPr>
                <a:defRPr/>
              </a:pPr>
              <a:t>23/07/2015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2FDB4DD-27E8-463A-9820-8DA56E00BBE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17668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B08F32-3C8E-4471-9D87-6E62130D9487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8DB6C69-42E4-4D02-A6F7-C59A936E871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2042589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8D366D9-49B1-4114-916E-DC82D463DF7D}" type="slidenum">
              <a:rPr lang="nl-BE" altLang="nl-BE">
                <a:latin typeface="Calibri" panose="020F0502020204030204" pitchFamily="34" charset="0"/>
              </a:rPr>
              <a:pPr/>
              <a:t>1</a:t>
            </a:fld>
            <a:endParaRPr lang="nl-BE" altLang="nl-B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665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6B6BF-6543-4794-856A-991E14322FA1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D8579-7F3B-4A5F-9F96-13D6D862692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43055743"/>
      </p:ext>
    </p:extLst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A672B-315B-446A-9213-DC27A13535F1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1BE53-0ACF-4EFA-9834-4FC28D4AB18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33349970"/>
      </p:ext>
    </p:extLst>
  </p:cSld>
  <p:clrMapOvr>
    <a:masterClrMapping/>
  </p:clrMapOvr>
  <p:transition spd="slow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3AE78-58C1-4C84-9FB0-2DABA9BD6C64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9CF1E-5A23-490C-83B6-BF8A93F8633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78469336"/>
      </p:ext>
    </p:extLst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9369E-CF11-4B3C-A024-36EC7A4452EB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F42F7-6F61-4998-B556-DE04E060998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050508441"/>
      </p:ext>
    </p:extLst>
  </p:cSld>
  <p:clrMapOvr>
    <a:masterClrMapping/>
  </p:clrMapOvr>
  <p:transition spd="slow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A81E8-37C7-4D5F-9EF6-E19EE25E8E1F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E9427-144F-4CD3-8B54-61967C8069C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65073082"/>
      </p:ext>
    </p:extLst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14F07-9179-432C-8694-A67D7CF30CC3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F4400-2D7B-40AA-8005-C35577F1762E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50814595"/>
      </p:ext>
    </p:extLst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DAE6-640F-4790-B566-BBC8C0E96D83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B5B5E-F39D-463E-8360-6741BE143D3E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81939744"/>
      </p:ext>
    </p:extLst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5E778-544C-4B8E-BD0B-DAD440962706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EB63D-7B4C-41F1-820D-3EB83FB34AC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23839172"/>
      </p:ext>
    </p:extLst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92F29-4221-4466-967A-7DD82A29935E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4F34-8828-4766-BF73-81D1077771D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31651437"/>
      </p:ext>
    </p:extLst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7FBCB-A761-43E4-8248-532C881613FB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5522A-DB02-462F-8C3E-DE821F70137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006845313"/>
      </p:ext>
    </p:extLst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336A2-E2C7-49F2-A178-E5D55E465B07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42314-FC30-4710-9A96-402128BB034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115209057"/>
      </p:ext>
    </p:extLst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A24C56-9604-4F5A-AEA8-5AB34DA98EE8}" type="datetimeFigureOut">
              <a:rPr lang="nl-BE"/>
              <a:pPr>
                <a:defRPr/>
              </a:pPr>
              <a:t>23/07/2015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E5307E3-BFCE-427B-BE94-4CE6301FD85B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4500" y="5680075"/>
            <a:ext cx="8496300" cy="1150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6525"/>
            <a:ext cx="3676650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FROM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318147" y="2151816"/>
            <a:ext cx="149752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TO</a:t>
            </a:r>
            <a:endParaRPr lang="nl-BE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hero</a:t>
            </a:r>
          </a:p>
        </p:txBody>
      </p:sp>
      <p:pic>
        <p:nvPicPr>
          <p:cNvPr id="15365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516188"/>
            <a:ext cx="479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2516188"/>
            <a:ext cx="4733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Afbeelding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 rev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 txBox="1">
            <a:spLocks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Flash</a:t>
            </a:r>
          </a:p>
        </p:txBody>
      </p:sp>
      <p:pic>
        <p:nvPicPr>
          <p:cNvPr id="2560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6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Flash?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tijdlijn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Tekenen in Flash</a:t>
            </a:r>
          </a:p>
        </p:txBody>
      </p:sp>
      <p:sp>
        <p:nvSpPr>
          <p:cNvPr id="25607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Lijnen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Object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verplaatsen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kstvak 3"/>
          <p:cNvSpPr txBox="1">
            <a:spLocks noChangeArrowheads="1"/>
          </p:cNvSpPr>
          <p:nvPr/>
        </p:nvSpPr>
        <p:spPr bwMode="auto">
          <a:xfrm>
            <a:off x="2051050" y="482600"/>
            <a:ext cx="5816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nl-BE" altLang="nl-BE" sz="4000">
                <a:latin typeface="Calibri" panose="020F0502020204030204" pitchFamily="34" charset="0"/>
              </a:rPr>
              <a:t>Dit alles volledig </a:t>
            </a:r>
            <a:r>
              <a:rPr lang="nl-BE" altLang="nl-BE" sz="4000" b="1">
                <a:latin typeface="Calibri" panose="020F0502020204030204" pitchFamily="34" charset="0"/>
              </a:rPr>
              <a:t>GRATIS</a:t>
            </a:r>
            <a:r>
              <a:rPr lang="nl-BE" altLang="nl-BE" sz="4000">
                <a:latin typeface="Calibri" panose="020F0502020204030204" pitchFamily="34" charset="0"/>
              </a:rPr>
              <a:t> op</a:t>
            </a:r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  <p:pic>
        <p:nvPicPr>
          <p:cNvPr id="27652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332038"/>
            <a:ext cx="4143375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11188" y="1133475"/>
            <a:ext cx="8229600" cy="1143000"/>
          </a:xfrm>
        </p:spPr>
        <p:txBody>
          <a:bodyPr/>
          <a:lstStyle/>
          <a:p>
            <a:pPr eaLnBrk="1" hangingPunct="1"/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8" y="115888"/>
            <a:ext cx="1900237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7" name="Tekstvak 26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PowerPoint?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aanpassen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Sjablonen</a:t>
            </a:r>
          </a:p>
        </p:txBody>
      </p:sp>
      <p:sp>
        <p:nvSpPr>
          <p:cNvPr id="18438" name="Tekstvak 27"/>
          <p:cNvSpPr txBox="1">
            <a:spLocks noChangeArrowheads="1"/>
          </p:cNvSpPr>
          <p:nvPr/>
        </p:nvSpPr>
        <p:spPr bwMode="auto">
          <a:xfrm>
            <a:off x="4921250" y="2805113"/>
            <a:ext cx="31146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als 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Aanduiding vakken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Dia-indelingen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BE" altLang="nl-BE" sz="2000">
              <a:latin typeface="Bradley Hand ITC" panose="03070402050302030203" pitchFamily="66" charset="0"/>
            </a:endParaRPr>
          </a:p>
        </p:txBody>
      </p:sp>
      <p:pic>
        <p:nvPicPr>
          <p:cNvPr id="18439" name="Afbeelding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52388"/>
            <a:ext cx="1865313" cy="1863725"/>
          </a:xfrm>
        </p:spPr>
      </p:pic>
      <p:pic>
        <p:nvPicPr>
          <p:cNvPr id="1945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66725" y="11699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Excel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461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kstvak 9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Excel?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gebruikersinterface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knop "Bestand"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"Backstage" weergave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Opties in 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</p:txBody>
      </p:sp>
      <p:sp>
        <p:nvSpPr>
          <p:cNvPr id="19463" name="Tekstvak 10"/>
          <p:cNvSpPr txBox="1">
            <a:spLocks noChangeArrowheads="1"/>
          </p:cNvSpPr>
          <p:nvPr/>
        </p:nvSpPr>
        <p:spPr bwMode="auto">
          <a:xfrm>
            <a:off x="4921250" y="2805113"/>
            <a:ext cx="3114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Nieuwe werkmap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Werkbladen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intypen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8" y="44450"/>
            <a:ext cx="1655763" cy="1682750"/>
          </a:xfrm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Word</a:t>
            </a:r>
          </a:p>
        </p:txBody>
      </p:sp>
      <p:sp>
        <p:nvSpPr>
          <p:cNvPr id="20483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>
              <a:latin typeface="Calibri" panose="020F0502020204030204" pitchFamily="34" charset="0"/>
            </a:endParaRPr>
          </a:p>
        </p:txBody>
      </p:sp>
      <p:pic>
        <p:nvPicPr>
          <p:cNvPr id="20484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0487" name="Tekstvak 10"/>
          <p:cNvSpPr txBox="1">
            <a:spLocks noChangeArrowheads="1"/>
          </p:cNvSpPr>
          <p:nvPr/>
        </p:nvSpPr>
        <p:spPr bwMode="auto">
          <a:xfrm>
            <a:off x="1460500" y="3154363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programma Word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titelbalk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"Snelle toegang"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</p:txBody>
      </p:sp>
      <p:sp>
        <p:nvSpPr>
          <p:cNvPr id="20488" name="Tekstvak 11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liniaal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scrollbalken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weergaveknoppen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Access</a:t>
            </a:r>
          </a:p>
        </p:txBody>
      </p:sp>
      <p:sp>
        <p:nvSpPr>
          <p:cNvPr id="2150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>
              <a:latin typeface="Calibri" panose="020F0502020204030204" pitchFamily="34" charset="0"/>
            </a:endParaRPr>
          </a:p>
        </p:txBody>
      </p:sp>
      <p:pic>
        <p:nvPicPr>
          <p:cNvPr id="2150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44450"/>
            <a:ext cx="1809751" cy="1762125"/>
          </a:xfrm>
        </p:spPr>
      </p:pic>
      <p:pic>
        <p:nvPicPr>
          <p:cNvPr id="21508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1511" name="Tekstvak 9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Openen van Access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Werken met objecten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Relationele database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Bepaal je velden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 Primaire sleutels</a:t>
            </a:r>
          </a:p>
        </p:txBody>
      </p:sp>
      <p:sp>
        <p:nvSpPr>
          <p:cNvPr id="21512" name="Tekstvak 10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Records filteren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Velden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3557" name="Tekstvak 8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Gereedschapset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Optiebalk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Afbeeldingvenster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Hulplijnen en linialen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Deelvensters</a:t>
            </a:r>
          </a:p>
        </p:txBody>
      </p:sp>
      <p:sp>
        <p:nvSpPr>
          <p:cNvPr id="23558" name="Tekstvak 9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Algemeen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Bestandsbeheer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Prestaties</a:t>
            </a:r>
          </a:p>
        </p:txBody>
      </p:sp>
      <p:sp>
        <p:nvSpPr>
          <p:cNvPr id="23559" name="Titel 1"/>
          <p:cNvSpPr txBox="1">
            <a:spLocks/>
          </p:cNvSpPr>
          <p:nvPr/>
        </p:nvSpPr>
        <p:spPr bwMode="auto">
          <a:xfrm>
            <a:off x="466725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Photoshop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 txBox="1">
            <a:spLocks/>
          </p:cNvSpPr>
          <p:nvPr/>
        </p:nvSpPr>
        <p:spPr bwMode="auto">
          <a:xfrm>
            <a:off x="457200" y="9810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Dreamweaver </a:t>
            </a:r>
          </a:p>
        </p:txBody>
      </p:sp>
      <p:pic>
        <p:nvPicPr>
          <p:cNvPr id="24578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06363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4582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Site definiëren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Invoegwerkbalk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Tekst invoegen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Lettertypes instellen</a:t>
            </a:r>
          </a:p>
        </p:txBody>
      </p:sp>
      <p:sp>
        <p:nvSpPr>
          <p:cNvPr id="24583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Speciale lettertekens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Datum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1354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Bradley Hand ITC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116</cp:revision>
  <dcterms:created xsi:type="dcterms:W3CDTF">2011-01-31T06:44:44Z</dcterms:created>
  <dcterms:modified xsi:type="dcterms:W3CDTF">2015-07-23T14:11:34Z</dcterms:modified>
</cp:coreProperties>
</file>