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0" r:id="rId4"/>
    <p:sldId id="257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9" autoAdjust="0"/>
    <p:restoredTop sz="93919" autoAdjust="0"/>
  </p:normalViewPr>
  <p:slideViewPr>
    <p:cSldViewPr>
      <p:cViewPr varScale="1">
        <p:scale>
          <a:sx n="44" d="100"/>
          <a:sy n="44" d="100"/>
        </p:scale>
        <p:origin x="43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Access</c:v>
                </c:pt>
                <c:pt idx="3">
                  <c:v>PowerPoint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700</c:v>
                </c:pt>
                <c:pt idx="1">
                  <c:v>650</c:v>
                </c:pt>
                <c:pt idx="2">
                  <c:v>680</c:v>
                </c:pt>
                <c:pt idx="3">
                  <c:v>705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Access</c:v>
                </c:pt>
                <c:pt idx="3">
                  <c:v>PowerPoint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600</c:v>
                </c:pt>
                <c:pt idx="1">
                  <c:v>650</c:v>
                </c:pt>
                <c:pt idx="2">
                  <c:v>690</c:v>
                </c:pt>
                <c:pt idx="3">
                  <c:v>630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Access</c:v>
                </c:pt>
                <c:pt idx="3">
                  <c:v>PowerPoint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750</c:v>
                </c:pt>
                <c:pt idx="1">
                  <c:v>710</c:v>
                </c:pt>
                <c:pt idx="2">
                  <c:v>640</c:v>
                </c:pt>
                <c:pt idx="3">
                  <c:v>670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6405688"/>
        <c:axId val="286406080"/>
      </c:barChart>
      <c:catAx>
        <c:axId val="286405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286406080"/>
        <c:crosses val="autoZero"/>
        <c:auto val="1"/>
        <c:lblAlgn val="ctr"/>
        <c:lblOffset val="100"/>
        <c:noMultiLvlLbl val="0"/>
      </c:catAx>
      <c:valAx>
        <c:axId val="286406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286405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B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D8FECE-E682-477E-BFC9-5E844A909B99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8DADD66-B578-4335-B635-015C6EBEF24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4816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C3B5C91-3598-4B87-A746-5A207F6C10DD}" type="slidenum">
              <a:rPr lang="nl-BE" altLang="nl-BE">
                <a:latin typeface="Calibri" panose="020F0502020204030204" pitchFamily="34" charset="0"/>
              </a:rPr>
              <a:pPr/>
              <a:t>1</a:t>
            </a:fld>
            <a:endParaRPr lang="nl-BE" altLang="nl-B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500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E2E19-6FA5-43F4-8506-2E8376BDF968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6E291-5122-4D87-8BA8-2518A5DE517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184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B8251-B83C-4B15-B449-DDF02260C7E7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4773E-D252-4C72-8E98-83A763EB64A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15456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686C-7226-4FB8-B38E-BE6D6CB6EF74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8F540-E362-45DF-807E-CEE60EBF085E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181721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E3DB5-51BA-4031-87C9-19FC04C7CC80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DB6F5-9265-4CA8-B0F4-545DD4D065A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84114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59BF0-E34E-4579-9D78-13D0B434C036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3B24-00D7-4346-8FF0-CA1EC1A0C59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2184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4503A-7F41-4668-B696-072B72590982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C8072-B4FD-4BB6-85E6-398584F0763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4304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63F41-8D02-454B-8723-FE310CCB609F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25A94-6D60-41C8-ACD4-0C09510CE59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8518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F2952-2CF6-4647-8E33-F64F3992ADA9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06D4C-C6B7-45AE-9EED-A69069DDC0C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7242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878D-3D29-4672-A45A-E935566D6D05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1A013-815E-43A3-A75B-B87264D75D3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1737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2759E-AEC7-412C-AD05-ACD4D4128AF2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A4C16-D59D-4CE9-8C83-9C2E1C90F56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19678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7E70C-3ABB-4459-8A80-0AF97ADEB69C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74452-4F9F-45C0-9F94-9E7271522E8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41348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1A7783-CDDB-4C6C-8445-7CBE0F9D057B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16074CD-4BC7-4954-89D6-C29D9BF20F99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684213" y="-4763"/>
            <a:ext cx="7772400" cy="1470026"/>
          </a:xfrm>
        </p:spPr>
        <p:txBody>
          <a:bodyPr/>
          <a:lstStyle/>
          <a:p>
            <a:pPr eaLnBrk="1" hangingPunct="1"/>
            <a:r>
              <a:rPr lang="nl-BE" altLang="nl-BE" b="1" smtClean="0">
                <a:solidFill>
                  <a:srgbClr val="FF0000"/>
                </a:solidFill>
              </a:rPr>
              <a:t>www.GratisCursus.be</a:t>
            </a:r>
          </a:p>
        </p:txBody>
      </p:sp>
      <p:pic>
        <p:nvPicPr>
          <p:cNvPr id="14338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7082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59183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513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677863" y="120650"/>
            <a:ext cx="8229600" cy="1143000"/>
          </a:xfrm>
        </p:spPr>
        <p:txBody>
          <a:bodyPr/>
          <a:lstStyle/>
          <a:p>
            <a:pPr eaLnBrk="1" hangingPunct="1"/>
            <a:r>
              <a:rPr lang="nl-BE" altLang="nl-BE" smtClean="0"/>
              <a:t>Cursus PowerPoint</a:t>
            </a:r>
          </a:p>
        </p:txBody>
      </p:sp>
      <p:pic>
        <p:nvPicPr>
          <p:cNvPr id="16386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7410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18435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Word</a:t>
            </a:r>
          </a:p>
        </p:txBody>
      </p:sp>
      <p:sp>
        <p:nvSpPr>
          <p:cNvPr id="1843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Photoshop</a:t>
            </a:r>
          </a:p>
        </p:txBody>
      </p:sp>
      <p:pic>
        <p:nvPicPr>
          <p:cNvPr id="1945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Dreamweaver </a:t>
            </a:r>
          </a:p>
        </p:txBody>
      </p:sp>
      <p:pic>
        <p:nvPicPr>
          <p:cNvPr id="20483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Flash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15</Words>
  <Application>Microsoft Office PowerPoint</Application>
  <PresentationFormat>Diavoorstelling (4:3)</PresentationFormat>
  <Paragraphs>9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www.GratisCursus.be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28</cp:revision>
  <dcterms:created xsi:type="dcterms:W3CDTF">2011-01-31T06:44:44Z</dcterms:created>
  <dcterms:modified xsi:type="dcterms:W3CDTF">2015-07-14T14:09:13Z</dcterms:modified>
</cp:coreProperties>
</file>