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id" ContentType="audio/mid"/>
  <Default Extension="gif" ContentType="image/gif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 varScale="1">
        <p:scale>
          <a:sx n="65" d="100"/>
          <a:sy n="65" d="100"/>
        </p:scale>
        <p:origin x="6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8280304"/>
        <c:axId val="158280696"/>
        <c:axId val="0"/>
      </c:bar3DChart>
      <c:catAx>
        <c:axId val="158280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8280696"/>
        <c:crosses val="autoZero"/>
        <c:auto val="1"/>
        <c:lblAlgn val="ctr"/>
        <c:lblOffset val="100"/>
        <c:noMultiLvlLbl val="0"/>
      </c:catAx>
      <c:valAx>
        <c:axId val="158280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280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</a:t>
          </a:r>
          <a:r>
            <a:rPr lang="nl-BE" sz="3600" b="1" dirty="0" smtClean="0">
              <a:solidFill>
                <a:schemeClr val="tx1"/>
              </a:solidFill>
            </a:rPr>
            <a:t>2013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</a:t>
          </a:r>
          <a:r>
            <a:rPr lang="nl-BE" sz="3600" b="1" kern="1200" dirty="0" smtClean="0">
              <a:solidFill>
                <a:schemeClr val="tx1"/>
              </a:solidFill>
            </a:rPr>
            <a:t>2013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C61D5E-764D-4812-BF22-801824641B33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012EB9A-65EC-49F4-9EF8-21903CEDFB90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038668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6854D22-B16D-4A3B-947D-58E32C5FC4A2}" type="slidenum">
              <a:rPr lang="nl-BE" altLang="nl-BE">
                <a:latin typeface="Calibri" panose="020F0502020204030204" pitchFamily="34" charset="0"/>
              </a:rPr>
              <a:pPr/>
              <a:t>1</a:t>
            </a:fld>
            <a:endParaRPr lang="nl-BE" altLang="nl-B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325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2EB9A-65EC-49F4-9EF8-21903CEDFB90}" type="slidenum">
              <a:rPr lang="nl-BE" altLang="nl-BE" smtClean="0"/>
              <a:pPr/>
              <a:t>2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85092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7A889-BFED-4C96-BD64-572C14EAE801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7BBB3-B37B-4A08-A466-C65B1EF6DE2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41166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6D714-A991-48DE-B7D0-271C6F2481D2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FD4A3-6DB5-455A-897A-C5DC44096C1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46221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41A7B-A10A-4041-9E9D-7D982D44E35F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D7D44-F348-442F-9142-01B3156FC8F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41844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8E6B-4F7F-49BB-8F15-E454209F0147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19E20-109C-4BF0-B0D3-F11248FB983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2574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98963-5C74-429F-A6B6-EE86A0D2137D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DF409-858E-4E7C-9C2D-EF0CC6C2E52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8772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EC13B-A638-4E8F-A349-6CC4E37DE481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5DEF3-F334-4D61-BD6E-CD6BD16E772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5820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3D54B-3C01-4734-A988-DB21BAC19430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5788A-33EC-44D3-9176-A626F2AF8CD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1035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3F83-5580-4CEB-A4F9-B24B4CEAE324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9B974-4050-4BC8-A98B-4650D19AA81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5285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004F5-CEDE-4491-B875-3DB70CC42097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29D8F-0F7E-4EB8-8AE2-CB75255BE66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41572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EA807-7E27-46ED-90AA-9773A01A329E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5A0FA-1665-40B6-9A3B-A1060BBCBC7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1093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DAB22-DE20-489F-97FF-407F9F73C7C2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D92FA-6EF9-40EA-AC29-C1CD6E3AE56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7046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D1601-9AE2-446C-A936-A3834F50487A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9497D7F-D052-495C-8E76-49BFFEE3541A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F7EpEnglgk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513" y="5507038"/>
            <a:ext cx="6400800" cy="1235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14338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95500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2411413" y="1196975"/>
          <a:ext cx="4848224" cy="1477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7"/>
                <a:gridCol w="983945"/>
                <a:gridCol w="1212056"/>
                <a:gridCol w="1212056"/>
              </a:tblGrid>
              <a:tr h="370746"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T="45708" marB="4570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Gevolgde cursussen</a:t>
                      </a:r>
                      <a:endParaRPr lang="nl-BE" sz="1800" dirty="0"/>
                    </a:p>
                  </a:txBody>
                  <a:tcPr marT="45708" marB="45708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T="45708" marB="45708"/>
                </a:tc>
              </a:tr>
              <a:tr h="365726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Excel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1295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995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1155</a:t>
                      </a:r>
                      <a:endParaRPr lang="nl-BE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PowerPoint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795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859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780</a:t>
                      </a:r>
                      <a:endParaRPr lang="nl-BE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Word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1185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1065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980</a:t>
                      </a:r>
                      <a:endParaRPr lang="nl-BE" sz="1800" dirty="0"/>
                    </a:p>
                  </a:txBody>
                  <a:tcPr marT="45708" marB="45708"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  <p:pic>
        <p:nvPicPr>
          <p:cNvPr id="4" name="BD14494_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50471" y="403006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owerFinish-Demo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386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  <a:latin typeface="Calibri" panose="020F0502020204030204" pitchFamily="34" charset="0"/>
              </a:rPr>
              <a:t>www.GratisCursus.be</a:t>
            </a:r>
          </a:p>
        </p:txBody>
      </p:sp>
      <p:pic>
        <p:nvPicPr>
          <p:cNvPr id="16387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184525"/>
            <a:ext cx="27336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  <a:latin typeface="Calibri" panose="020F0502020204030204" pitchFamily="34" charset="0"/>
              </a:rPr>
              <a:t>www.GratisCursus.be</a:t>
            </a: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107498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1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3189288"/>
            <a:ext cx="2447925" cy="356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pPr eaLnBrk="1" hangingPunct="1"/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843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F7EpEnglgk"/>
          <p:cNvPicPr>
            <a:picLocks noRot="1" noChangeAspect="1"/>
          </p:cNvPicPr>
          <p:nvPr>
            <a:videoFile r:link="rId1"/>
          </p:nvPr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547664" y="2673350"/>
            <a:ext cx="4572000" cy="257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9458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20483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Word</a:t>
            </a:r>
          </a:p>
        </p:txBody>
      </p:sp>
      <p:sp>
        <p:nvSpPr>
          <p:cNvPr id="20484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Photoshop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Dreamweaver </a:t>
            </a:r>
          </a:p>
        </p:txBody>
      </p:sp>
      <p:pic>
        <p:nvPicPr>
          <p:cNvPr id="22531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Flash</a:t>
            </a:r>
          </a:p>
        </p:txBody>
      </p:sp>
      <p:pic>
        <p:nvPicPr>
          <p:cNvPr id="23555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48</Words>
  <Application>Microsoft Office PowerPoint</Application>
  <PresentationFormat>Diavoorstelling (4:3)</PresentationFormat>
  <Paragraphs>31</Paragraphs>
  <Slides>9</Slides>
  <Notes>2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59</cp:revision>
  <dcterms:created xsi:type="dcterms:W3CDTF">2011-01-31T06:44:44Z</dcterms:created>
  <dcterms:modified xsi:type="dcterms:W3CDTF">2015-07-20T12:37:04Z</dcterms:modified>
</cp:coreProperties>
</file>