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id" ContentType="audio/mid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4" r:id="rId3"/>
    <p:sldId id="265" r:id="rId4"/>
    <p:sldId id="260" r:id="rId5"/>
    <p:sldId id="257" r:id="rId6"/>
    <p:sldId id="258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99" autoAdjust="0"/>
    <p:restoredTop sz="93919" autoAdjust="0"/>
  </p:normalViewPr>
  <p:slideViewPr>
    <p:cSldViewPr>
      <p:cViewPr varScale="1">
        <p:scale>
          <a:sx n="75" d="100"/>
          <a:sy n="75" d="100"/>
        </p:scale>
        <p:origin x="37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130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title>
      <c:tx>
        <c:rich>
          <a:bodyPr/>
          <a:lstStyle/>
          <a:p>
            <a:pPr>
              <a:defRPr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defRPr>
            </a:pPr>
            <a:r>
              <a:rPr lang="nl-BE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Gevolgde cursussen</a:t>
            </a:r>
            <a:endParaRPr lang="nl-BE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c:rich>
      </c:tx>
      <c:layout/>
      <c:overlay val="0"/>
    </c:title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Reeks 1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Blad1!$B$2:$B$5</c:f>
              <c:numCache>
                <c:formatCode>General</c:formatCode>
                <c:ptCount val="4"/>
                <c:pt idx="0">
                  <c:v>50</c:v>
                </c:pt>
                <c:pt idx="1">
                  <c:v>45</c:v>
                </c:pt>
                <c:pt idx="2">
                  <c:v>52</c:v>
                </c:pt>
                <c:pt idx="3">
                  <c:v>47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Reeks 2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Blad1!$C$2:$C$5</c:f>
              <c:numCache>
                <c:formatCode>General</c:formatCode>
                <c:ptCount val="4"/>
                <c:pt idx="0">
                  <c:v>55</c:v>
                </c:pt>
                <c:pt idx="1">
                  <c:v>46</c:v>
                </c:pt>
                <c:pt idx="2">
                  <c:v>54</c:v>
                </c:pt>
                <c:pt idx="3">
                  <c:v>45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Reeks 3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Blad1!$D$2:$D$5</c:f>
              <c:numCache>
                <c:formatCode>General</c:formatCode>
                <c:ptCount val="4"/>
                <c:pt idx="0">
                  <c:v>60</c:v>
                </c:pt>
                <c:pt idx="1">
                  <c:v>48</c:v>
                </c:pt>
                <c:pt idx="2">
                  <c:v>51</c:v>
                </c:pt>
                <c:pt idx="3">
                  <c:v>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58280304"/>
        <c:axId val="158280696"/>
        <c:axId val="0"/>
      </c:bar3DChart>
      <c:catAx>
        <c:axId val="1582803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58280696"/>
        <c:crosses val="autoZero"/>
        <c:auto val="1"/>
        <c:lblAlgn val="ctr"/>
        <c:lblOffset val="100"/>
        <c:noMultiLvlLbl val="0"/>
      </c:catAx>
      <c:valAx>
        <c:axId val="1582806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82803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gif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gif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 custT="1"/>
      <dgm:spPr/>
      <dgm:t>
        <a:bodyPr/>
        <a:lstStyle/>
        <a:p>
          <a:r>
            <a:rPr lang="nl-BE" sz="3600" b="1" dirty="0" smtClean="0">
              <a:solidFill>
                <a:schemeClr val="tx1"/>
              </a:solidFill>
            </a:rPr>
            <a:t>Office 2010</a:t>
          </a:r>
          <a:endParaRPr lang="nl-BE" sz="3600" b="1" dirty="0">
            <a:solidFill>
              <a:schemeClr val="tx1"/>
            </a:solidFill>
          </a:endParaRPr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 custT="1"/>
      <dgm:spPr/>
      <dgm:t>
        <a:bodyPr/>
        <a:lstStyle/>
        <a:p>
          <a:r>
            <a:rPr lang="nl-BE" sz="2200" dirty="0" smtClean="0"/>
            <a:t>Excel</a:t>
          </a:r>
          <a:endParaRPr lang="nl-BE" sz="2200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 custT="1"/>
      <dgm:spPr/>
      <dgm:t>
        <a:bodyPr/>
        <a:lstStyle/>
        <a:p>
          <a:r>
            <a:rPr lang="nl-BE" sz="2200" dirty="0" smtClean="0"/>
            <a:t>Word</a:t>
          </a:r>
          <a:endParaRPr lang="nl-BE" sz="2200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/>
          </a:blip>
          <a:srcRect/>
          <a:stretch>
            <a:fillRect t="-1000" b="-1000"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 custT="1"/>
      <dgm:spPr/>
      <dgm:t>
        <a:bodyPr/>
        <a:lstStyle/>
        <a:p>
          <a:r>
            <a:rPr lang="nl-BE" sz="2200" dirty="0" smtClean="0"/>
            <a:t>Access</a:t>
          </a:r>
          <a:endParaRPr lang="nl-BE" sz="2200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/>
          </a:blip>
          <a:srcRect/>
          <a:stretch>
            <a:fillRect l="-1000" r="-1000"/>
          </a:stretch>
        </a:blipFill>
      </dgm:spPr>
      <dgm:t>
        <a:bodyPr/>
        <a:lstStyle/>
        <a:p>
          <a:endParaRPr lang="nl-BE"/>
        </a:p>
      </dgm:t>
    </dgm:pt>
    <dgm:pt modelId="{DE701CD5-DAEC-4E99-8508-E1BCE470ABE1}">
      <dgm:prSet phldrT="[Tekst]" custT="1"/>
      <dgm:spPr/>
      <dgm:t>
        <a:bodyPr/>
        <a:lstStyle/>
        <a:p>
          <a:r>
            <a:rPr lang="nl-BE" sz="2200" dirty="0" smtClean="0"/>
            <a:t>PowerPoint</a:t>
          </a:r>
          <a:endParaRPr lang="nl-BE" sz="2200" dirty="0"/>
        </a:p>
      </dgm:t>
    </dgm:pt>
    <dgm:pt modelId="{311E6F8C-1023-4334-8D60-087A61195214}" type="parTrans" cxnId="{CF58E088-1DB9-4AC1-B416-7FCA3103F59E}">
      <dgm:prSet/>
      <dgm:spPr/>
      <dgm:t>
        <a:bodyPr/>
        <a:lstStyle/>
        <a:p>
          <a:endParaRPr lang="nl-BE"/>
        </a:p>
      </dgm:t>
    </dgm:pt>
    <dgm:pt modelId="{FE3EAE22-ACC3-41C5-9A06-CFC0BAB1E74A}" type="sibTrans" cxnId="{CF58E088-1DB9-4AC1-B416-7FCA3103F59E}">
      <dgm:prSet/>
      <dgm:spPr>
        <a:blipFill>
          <a:blip xmlns:r="http://schemas.openxmlformats.org/officeDocument/2006/relationships" r:embed="rId5">
            <a:extLst/>
          </a:blip>
          <a:srcRect/>
          <a:stretch>
            <a:fillRect l="-3000" r="-3000"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</dgm:pt>
    <dgm:pt modelId="{819A61C0-3D01-4586-847D-516FAEE95AA8}" type="pres">
      <dgm:prSet presAssocID="{8C2C7259-AE97-494D-9177-9C1AC6777DE3}" presName="picture_1" presStyleCnt="0"/>
      <dgm:spPr/>
    </dgm:pt>
    <dgm:pt modelId="{C9125E76-87FE-44D9-9658-3F05143BA5A2}" type="pres">
      <dgm:prSet presAssocID="{8C2C7259-AE97-494D-9177-9C1AC6777DE3}" presName="pictureRepeatNode" presStyleLbl="alignImgPlace1" presStyleIdx="0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 custScaleY="36232" custLinFactY="-200000" custLinFactNeighborX="76091" custLinFactNeighborY="-242727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</dgm:pt>
    <dgm:pt modelId="{E9B8674B-C493-419D-B7AA-C19575B00F58}" type="pres">
      <dgm:prSet presAssocID="{4EE3FBCA-7552-44D8-A858-8DE84444B8A7}" presName="pictureRepeatNode" presStyleLbl="alignImgPlace1" presStyleIdx="1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4"/>
      <dgm:spPr/>
    </dgm:pt>
    <dgm:pt modelId="{EC584C4B-09F7-46D2-A8C9-CEA09D190113}" type="pres">
      <dgm:prSet presAssocID="{92DA99CD-37A3-49DB-AE15-503B8AB1294C}" presName="textparent_2" presStyleLbl="node1" presStyleIdx="0" presStyleCnt="0"/>
      <dgm:spPr/>
    </dgm:pt>
    <dgm:pt modelId="{8E62FAA8-FC28-4573-9D09-14A2528F95EE}" type="pres">
      <dgm:prSet presAssocID="{92DA99CD-37A3-49DB-AE15-503B8AB1294C}" presName="text_2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</dgm:pt>
    <dgm:pt modelId="{E29630F2-4CD4-4E5A-8C8E-70E3A45C4FE0}" type="pres">
      <dgm:prSet presAssocID="{8C450F8B-062F-44FD-96EF-DCEA1E3D8E8B}" presName="pictureRepeatNode" presStyleLbl="alignImgPlace1" presStyleIdx="2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4"/>
      <dgm:spPr/>
    </dgm:pt>
    <dgm:pt modelId="{88117472-698B-459A-BC40-B369274C0695}" type="pres">
      <dgm:prSet presAssocID="{9D3BABD0-DB08-42E3-895F-A03E6D422270}" presName="textparent_3" presStyleLbl="node1" presStyleIdx="0" presStyleCnt="0"/>
      <dgm:spPr/>
    </dgm:pt>
    <dgm:pt modelId="{F06443F1-722F-4C7C-8CF6-18E3F431DF39}" type="pres">
      <dgm:prSet presAssocID="{9D3BABD0-DB08-42E3-895F-A03E6D422270}" presName="text_3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</dgm:pt>
    <dgm:pt modelId="{EE8968B9-2C8D-419B-90E7-B62C38499FF3}" type="pres">
      <dgm:prSet presAssocID="{FC1E05BA-FDE2-4133-B798-37EB3C98545F}" presName="pictureRepeatNode" presStyleLbl="alignImgPlace1" presStyleIdx="3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4"/>
      <dgm:spPr/>
    </dgm:pt>
    <dgm:pt modelId="{60441C7B-8B6E-4E9B-8E3F-1C0F56737312}" type="pres">
      <dgm:prSet presAssocID="{20E57B3C-7137-4867-B831-998FCD8D43AF}" presName="textparent_4" presStyleLbl="node1" presStyleIdx="0" presStyleCnt="0"/>
      <dgm:spPr/>
    </dgm:pt>
    <dgm:pt modelId="{7FA010A4-D6B3-4537-8E19-98264D4CE09C}" type="pres">
      <dgm:prSet presAssocID="{20E57B3C-7137-4867-B831-998FCD8D43AF}" presName="text_4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4FC9862-4F1A-4412-9100-80CEADCE93AA}" type="pres">
      <dgm:prSet presAssocID="{FE3EAE22-ACC3-41C5-9A06-CFC0BAB1E74A}" presName="picture_5" presStyleCnt="0"/>
      <dgm:spPr/>
    </dgm:pt>
    <dgm:pt modelId="{279B729E-FD2F-4C7F-BC3E-44825B498FA9}" type="pres">
      <dgm:prSet presAssocID="{FE3EAE22-ACC3-41C5-9A06-CFC0BAB1E74A}" presName="pictureRepeatNode" presStyleLbl="alignImgPlace1" presStyleIdx="4" presStyleCnt="5"/>
      <dgm:spPr/>
      <dgm:t>
        <a:bodyPr/>
        <a:lstStyle/>
        <a:p>
          <a:endParaRPr lang="nl-BE"/>
        </a:p>
      </dgm:t>
    </dgm:pt>
    <dgm:pt modelId="{C806101B-DFFD-46D1-9011-598D787E8307}" type="pres">
      <dgm:prSet presAssocID="{DE701CD5-DAEC-4E99-8508-E1BCE470ABE1}" presName="line_5" presStyleLbl="parChTrans1D1" presStyleIdx="3" presStyleCnt="4"/>
      <dgm:spPr/>
    </dgm:pt>
    <dgm:pt modelId="{7E90AC26-1A95-4FAB-975E-FF276A173478}" type="pres">
      <dgm:prSet presAssocID="{DE701CD5-DAEC-4E99-8508-E1BCE470ABE1}" presName="textparent_5" presStyleLbl="node1" presStyleIdx="0" presStyleCnt="0"/>
      <dgm:spPr/>
    </dgm:pt>
    <dgm:pt modelId="{BA0FD5DE-A6B2-4432-AEC8-AA3806103493}" type="pres">
      <dgm:prSet presAssocID="{DE701CD5-DAEC-4E99-8508-E1BCE470ABE1}" presName="text_5" presStyleLbl="revTx" presStyleIdx="3" presStyleCnt="4" custScaleX="309019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1BB9239D-E869-4F42-AE22-3FB0726983D5}" type="presOf" srcId="{9D3BABD0-DB08-42E3-895F-A03E6D422270}" destId="{F06443F1-722F-4C7C-8CF6-18E3F431DF39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975C9041-C57E-4214-8E71-3CDC5794D5AF}" type="presOf" srcId="{34F89D88-6080-4E04-9136-8768811757B8}" destId="{E7C00946-6CA9-4985-80B8-8C877842420C}" srcOrd="0" destOrd="0" presId="urn:microsoft.com/office/officeart/2008/layout/CircularPictureCallout"/>
    <dgm:cxn modelId="{0FEE47E4-6DDC-4921-A266-270AD7BF219F}" type="presOf" srcId="{FC1E05BA-FDE2-4133-B798-37EB3C98545F}" destId="{EE8968B9-2C8D-419B-90E7-B62C38499FF3}" srcOrd="0" destOrd="0" presId="urn:microsoft.com/office/officeart/2008/layout/CircularPictureCallout"/>
    <dgm:cxn modelId="{5E281DC0-D2D7-4129-910B-E1C855E328C1}" type="presOf" srcId="{20E57B3C-7137-4867-B831-998FCD8D43AF}" destId="{7FA010A4-D6B3-4537-8E19-98264D4CE09C}" srcOrd="0" destOrd="0" presId="urn:microsoft.com/office/officeart/2008/layout/CircularPictureCallout"/>
    <dgm:cxn modelId="{1EFBEF1E-5E3E-409B-B9A2-D8F321F1A4DF}" type="presOf" srcId="{8C450F8B-062F-44FD-96EF-DCEA1E3D8E8B}" destId="{E29630F2-4CD4-4E5A-8C8E-70E3A45C4FE0}" srcOrd="0" destOrd="0" presId="urn:microsoft.com/office/officeart/2008/layout/CircularPictureCallout"/>
    <dgm:cxn modelId="{CF58E088-1DB9-4AC1-B416-7FCA3103F59E}" srcId="{34F89D88-6080-4E04-9136-8768811757B8}" destId="{DE701CD5-DAEC-4E99-8508-E1BCE470ABE1}" srcOrd="4" destOrd="0" parTransId="{311E6F8C-1023-4334-8D60-087A61195214}" sibTransId="{FE3EAE22-ACC3-41C5-9A06-CFC0BAB1E74A}"/>
    <dgm:cxn modelId="{56D56740-D86D-451B-AB0C-752D8D078830}" type="presOf" srcId="{FE3EAE22-ACC3-41C5-9A06-CFC0BAB1E74A}" destId="{279B729E-FD2F-4C7F-BC3E-44825B498FA9}" srcOrd="0" destOrd="0" presId="urn:microsoft.com/office/officeart/2008/layout/CircularPictureCallout"/>
    <dgm:cxn modelId="{8B333153-80C0-4EC0-A225-A78238584284}" type="presOf" srcId="{5F85C92F-53A9-4C79-B1F5-1ACADD968B91}" destId="{A66E6C08-385C-44DE-A094-B0C0D0765873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E1F85A1C-F268-44EF-9053-F79D5F557753}" type="presOf" srcId="{DE701CD5-DAEC-4E99-8508-E1BCE470ABE1}" destId="{BA0FD5DE-A6B2-4432-AEC8-AA3806103493}" srcOrd="0" destOrd="0" presId="urn:microsoft.com/office/officeart/2008/layout/CircularPictureCallout"/>
    <dgm:cxn modelId="{0C14781E-4B20-4382-8CC4-461C7AD81252}" type="presOf" srcId="{8C2C7259-AE97-494D-9177-9C1AC6777DE3}" destId="{C9125E76-87FE-44D9-9658-3F05143BA5A2}" srcOrd="0" destOrd="0" presId="urn:microsoft.com/office/officeart/2008/layout/CircularPictureCallout"/>
    <dgm:cxn modelId="{FAAD5633-FF3B-4F07-87E4-6C9B9CD7C138}" type="presOf" srcId="{4EE3FBCA-7552-44D8-A858-8DE84444B8A7}" destId="{E9B8674B-C493-419D-B7AA-C19575B00F58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2ACAAA7C-29BA-498F-A1D9-35DBE3681180}" type="presOf" srcId="{92DA99CD-37A3-49DB-AE15-503B8AB1294C}" destId="{8E62FAA8-FC28-4573-9D09-14A2528F95EE}" srcOrd="0" destOrd="0" presId="urn:microsoft.com/office/officeart/2008/layout/CircularPictureCallout"/>
    <dgm:cxn modelId="{9599683D-09D6-4183-8AE6-2B86BA63DAF3}" type="presParOf" srcId="{E7C00946-6CA9-4985-80B8-8C877842420C}" destId="{F9D20ED8-6927-4331-8D03-A3E98B236C94}" srcOrd="0" destOrd="0" presId="urn:microsoft.com/office/officeart/2008/layout/CircularPictureCallout"/>
    <dgm:cxn modelId="{98B24B2E-6952-434C-AD68-FE3906AB8634}" type="presParOf" srcId="{F9D20ED8-6927-4331-8D03-A3E98B236C94}" destId="{819A61C0-3D01-4586-847D-516FAEE95AA8}" srcOrd="0" destOrd="0" presId="urn:microsoft.com/office/officeart/2008/layout/CircularPictureCallout"/>
    <dgm:cxn modelId="{3A0B8B08-5434-4A4B-ACCE-0A55BF564D97}" type="presParOf" srcId="{819A61C0-3D01-4586-847D-516FAEE95AA8}" destId="{C9125E76-87FE-44D9-9658-3F05143BA5A2}" srcOrd="0" destOrd="0" presId="urn:microsoft.com/office/officeart/2008/layout/CircularPictureCallout"/>
    <dgm:cxn modelId="{B41A1691-6CF2-4FE4-A5B9-E4EE23630A2E}" type="presParOf" srcId="{F9D20ED8-6927-4331-8D03-A3E98B236C94}" destId="{A66E6C08-385C-44DE-A094-B0C0D0765873}" srcOrd="1" destOrd="0" presId="urn:microsoft.com/office/officeart/2008/layout/CircularPictureCallout"/>
    <dgm:cxn modelId="{523CCA4D-377E-4520-BAA2-C81DA0EC01D2}" type="presParOf" srcId="{F9D20ED8-6927-4331-8D03-A3E98B236C94}" destId="{4F12DD3F-8679-4125-B15B-F8A1F9A11B53}" srcOrd="2" destOrd="0" presId="urn:microsoft.com/office/officeart/2008/layout/CircularPictureCallout"/>
    <dgm:cxn modelId="{FE4F1B86-DDEE-4729-8FE7-0267F6C1F482}" type="presParOf" srcId="{4F12DD3F-8679-4125-B15B-F8A1F9A11B53}" destId="{E9B8674B-C493-419D-B7AA-C19575B00F58}" srcOrd="0" destOrd="0" presId="urn:microsoft.com/office/officeart/2008/layout/CircularPictureCallout"/>
    <dgm:cxn modelId="{F6A5AD32-4356-45B7-8677-44EC2E10C837}" type="presParOf" srcId="{F9D20ED8-6927-4331-8D03-A3E98B236C94}" destId="{646DCA6D-5276-46C3-ABE5-A2ED3AC7459A}" srcOrd="3" destOrd="0" presId="urn:microsoft.com/office/officeart/2008/layout/CircularPictureCallout"/>
    <dgm:cxn modelId="{6154E560-62A3-45EC-AEC1-CD3D73A444CD}" type="presParOf" srcId="{F9D20ED8-6927-4331-8D03-A3E98B236C94}" destId="{EC584C4B-09F7-46D2-A8C9-CEA09D190113}" srcOrd="4" destOrd="0" presId="urn:microsoft.com/office/officeart/2008/layout/CircularPictureCallout"/>
    <dgm:cxn modelId="{B0EF036C-69A2-46A0-83BD-97D389851BB1}" type="presParOf" srcId="{EC584C4B-09F7-46D2-A8C9-CEA09D190113}" destId="{8E62FAA8-FC28-4573-9D09-14A2528F95EE}" srcOrd="0" destOrd="0" presId="urn:microsoft.com/office/officeart/2008/layout/CircularPictureCallout"/>
    <dgm:cxn modelId="{813F671E-8061-4019-AD62-5266DB1EFF38}" type="presParOf" srcId="{F9D20ED8-6927-4331-8D03-A3E98B236C94}" destId="{421C57CF-6E96-4D2C-A87B-0D31B7ACCDD5}" srcOrd="5" destOrd="0" presId="urn:microsoft.com/office/officeart/2008/layout/CircularPictureCallout"/>
    <dgm:cxn modelId="{50D62CEB-8C2F-408C-9041-55609E5C50E3}" type="presParOf" srcId="{421C57CF-6E96-4D2C-A87B-0D31B7ACCDD5}" destId="{E29630F2-4CD4-4E5A-8C8E-70E3A45C4FE0}" srcOrd="0" destOrd="0" presId="urn:microsoft.com/office/officeart/2008/layout/CircularPictureCallout"/>
    <dgm:cxn modelId="{62C41A9A-48BF-4CC9-A16C-76B4EFBE5E43}" type="presParOf" srcId="{F9D20ED8-6927-4331-8D03-A3E98B236C94}" destId="{8A34CE9F-83D8-4C57-B84D-6FCF06A859D9}" srcOrd="6" destOrd="0" presId="urn:microsoft.com/office/officeart/2008/layout/CircularPictureCallout"/>
    <dgm:cxn modelId="{B41F3539-78F9-437B-8A4E-BD6F97D76A02}" type="presParOf" srcId="{F9D20ED8-6927-4331-8D03-A3E98B236C94}" destId="{88117472-698B-459A-BC40-B369274C0695}" srcOrd="7" destOrd="0" presId="urn:microsoft.com/office/officeart/2008/layout/CircularPictureCallout"/>
    <dgm:cxn modelId="{C679FB4D-8EE0-4592-AC6D-CE45320A67BE}" type="presParOf" srcId="{88117472-698B-459A-BC40-B369274C0695}" destId="{F06443F1-722F-4C7C-8CF6-18E3F431DF39}" srcOrd="0" destOrd="0" presId="urn:microsoft.com/office/officeart/2008/layout/CircularPictureCallout"/>
    <dgm:cxn modelId="{B86F2D1C-564A-4F9E-B9BA-EA46011A05C2}" type="presParOf" srcId="{F9D20ED8-6927-4331-8D03-A3E98B236C94}" destId="{3E40BBB0-33D2-4B01-A1FA-B72F38259567}" srcOrd="8" destOrd="0" presId="urn:microsoft.com/office/officeart/2008/layout/CircularPictureCallout"/>
    <dgm:cxn modelId="{B27DE792-6C5A-487C-8EA6-04F3919361B3}" type="presParOf" srcId="{3E40BBB0-33D2-4B01-A1FA-B72F38259567}" destId="{EE8968B9-2C8D-419B-90E7-B62C38499FF3}" srcOrd="0" destOrd="0" presId="urn:microsoft.com/office/officeart/2008/layout/CircularPictureCallout"/>
    <dgm:cxn modelId="{4E8CE064-9F24-4C0E-A86D-8AD533B2EFD6}" type="presParOf" srcId="{F9D20ED8-6927-4331-8D03-A3E98B236C94}" destId="{C1163A3A-A8F0-45B8-94ED-5A5C66092E6B}" srcOrd="9" destOrd="0" presId="urn:microsoft.com/office/officeart/2008/layout/CircularPictureCallout"/>
    <dgm:cxn modelId="{A7529B43-7528-4E35-A618-D17456F5D426}" type="presParOf" srcId="{F9D20ED8-6927-4331-8D03-A3E98B236C94}" destId="{60441C7B-8B6E-4E9B-8E3F-1C0F56737312}" srcOrd="10" destOrd="0" presId="urn:microsoft.com/office/officeart/2008/layout/CircularPictureCallout"/>
    <dgm:cxn modelId="{9BBBDBC5-D17F-474E-A3C0-18710017552F}" type="presParOf" srcId="{60441C7B-8B6E-4E9B-8E3F-1C0F56737312}" destId="{7FA010A4-D6B3-4537-8E19-98264D4CE09C}" srcOrd="0" destOrd="0" presId="urn:microsoft.com/office/officeart/2008/layout/CircularPictureCallout"/>
    <dgm:cxn modelId="{03F4851B-6004-4B3B-A120-6DBF0C143DF4}" type="presParOf" srcId="{F9D20ED8-6927-4331-8D03-A3E98B236C94}" destId="{34FC9862-4F1A-4412-9100-80CEADCE93AA}" srcOrd="11" destOrd="0" presId="urn:microsoft.com/office/officeart/2008/layout/CircularPictureCallout"/>
    <dgm:cxn modelId="{56D7986B-B4CE-48EA-9676-78D8B5D5005E}" type="presParOf" srcId="{34FC9862-4F1A-4412-9100-80CEADCE93AA}" destId="{279B729E-FD2F-4C7F-BC3E-44825B498FA9}" srcOrd="0" destOrd="0" presId="urn:microsoft.com/office/officeart/2008/layout/CircularPictureCallout"/>
    <dgm:cxn modelId="{49F4A82B-5DE3-43AA-96D0-7D4D1D15E96A}" type="presParOf" srcId="{F9D20ED8-6927-4331-8D03-A3E98B236C94}" destId="{C806101B-DFFD-46D1-9011-598D787E8307}" srcOrd="12" destOrd="0" presId="urn:microsoft.com/office/officeart/2008/layout/CircularPictureCallout"/>
    <dgm:cxn modelId="{B3B71FA6-ED55-4730-84CF-B9EFE1287384}" type="presParOf" srcId="{F9D20ED8-6927-4331-8D03-A3E98B236C94}" destId="{7E90AC26-1A95-4FAB-975E-FF276A173478}" srcOrd="13" destOrd="0" presId="urn:microsoft.com/office/officeart/2008/layout/CircularPictureCallout"/>
    <dgm:cxn modelId="{809FEDD8-EDD4-4253-8457-4F25A3AD5A5D}" type="presParOf" srcId="{7E90AC26-1A95-4FAB-975E-FF276A173478}" destId="{BA0FD5DE-A6B2-4432-AEC8-AA3806103493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06101B-DFFD-46D1-9011-598D787E8307}">
      <dsp:nvSpPr>
        <dsp:cNvPr id="0" name=""/>
        <dsp:cNvSpPr/>
      </dsp:nvSpPr>
      <dsp:spPr>
        <a:xfrm>
          <a:off x="1943373" y="3639854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163A3A-A8F0-45B8-94ED-5A5C66092E6B}">
      <dsp:nvSpPr>
        <dsp:cNvPr id="0" name=""/>
        <dsp:cNvSpPr/>
      </dsp:nvSpPr>
      <dsp:spPr>
        <a:xfrm>
          <a:off x="1943373" y="2695507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373" y="1552964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373" y="608617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273" y="181135"/>
          <a:ext cx="3886200" cy="3886200"/>
        </a:xfrm>
        <a:prstGeom prst="rect">
          <a:avLst/>
        </a:prstGeom>
        <a:blipFill>
          <a:blip xmlns:r="http://schemas.openxmlformats.org/officeDocument/2006/relationships" r:embed="rId1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2592300" y="335702"/>
          <a:ext cx="2487168" cy="16835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600" b="1" kern="1200" dirty="0" smtClean="0">
              <a:solidFill>
                <a:schemeClr val="tx1"/>
              </a:solidFill>
            </a:rPr>
            <a:t>Office 2010</a:t>
          </a:r>
          <a:endParaRPr lang="nl-BE" sz="3600" b="1" kern="1200" dirty="0">
            <a:solidFill>
              <a:schemeClr val="tx1"/>
            </a:solidFill>
          </a:endParaRPr>
        </a:p>
      </dsp:txBody>
      <dsp:txXfrm>
        <a:off x="2592300" y="335702"/>
        <a:ext cx="2487168" cy="168354"/>
      </dsp:txXfrm>
    </dsp:sp>
    <dsp:sp modelId="{E9B8674B-C493-419D-B7AA-C19575B00F58}">
      <dsp:nvSpPr>
        <dsp:cNvPr id="0" name=""/>
        <dsp:cNvSpPr/>
      </dsp:nvSpPr>
      <dsp:spPr>
        <a:xfrm>
          <a:off x="5343798" y="181135"/>
          <a:ext cx="854964" cy="854964"/>
        </a:xfrm>
        <a:prstGeom prst="rect">
          <a:avLst/>
        </a:prstGeom>
        <a:blipFill>
          <a:blip xmlns:r="http://schemas.openxmlformats.org/officeDocument/2006/relationships" r:embed="rId2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198762" y="181135"/>
          <a:ext cx="777118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Excel</a:t>
          </a:r>
          <a:endParaRPr lang="nl-BE" sz="2200" kern="1200" dirty="0"/>
        </a:p>
      </dsp:txBody>
      <dsp:txXfrm>
        <a:off x="6198762" y="181135"/>
        <a:ext cx="777118" cy="854964"/>
      </dsp:txXfrm>
    </dsp:sp>
    <dsp:sp modelId="{E29630F2-4CD4-4E5A-8C8E-70E3A45C4FE0}">
      <dsp:nvSpPr>
        <dsp:cNvPr id="0" name=""/>
        <dsp:cNvSpPr/>
      </dsp:nvSpPr>
      <dsp:spPr>
        <a:xfrm>
          <a:off x="4702575" y="1125482"/>
          <a:ext cx="854964" cy="854964"/>
        </a:xfrm>
        <a:prstGeom prst="rect">
          <a:avLst/>
        </a:prstGeom>
        <a:blipFill>
          <a:blip xmlns:r="http://schemas.openxmlformats.org/officeDocument/2006/relationships" r:embed="rId3">
            <a:extLst/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557539" y="1125482"/>
          <a:ext cx="844519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Word</a:t>
          </a:r>
          <a:endParaRPr lang="nl-BE" sz="2200" kern="1200" dirty="0"/>
        </a:p>
      </dsp:txBody>
      <dsp:txXfrm>
        <a:off x="5557539" y="1125482"/>
        <a:ext cx="844519" cy="854964"/>
      </dsp:txXfrm>
    </dsp:sp>
    <dsp:sp modelId="{EE8968B9-2C8D-419B-90E7-B62C38499FF3}">
      <dsp:nvSpPr>
        <dsp:cNvPr id="0" name=""/>
        <dsp:cNvSpPr/>
      </dsp:nvSpPr>
      <dsp:spPr>
        <a:xfrm>
          <a:off x="4702575" y="2268025"/>
          <a:ext cx="854964" cy="854964"/>
        </a:xfrm>
        <a:prstGeom prst="rect">
          <a:avLst/>
        </a:prstGeom>
        <a:blipFill>
          <a:blip xmlns:r="http://schemas.openxmlformats.org/officeDocument/2006/relationships" r:embed="rId4">
            <a:extLst/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5557539" y="2268025"/>
          <a:ext cx="969121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Access</a:t>
          </a:r>
          <a:endParaRPr lang="nl-BE" sz="2200" kern="1200" dirty="0"/>
        </a:p>
      </dsp:txBody>
      <dsp:txXfrm>
        <a:off x="5557539" y="2268025"/>
        <a:ext cx="969121" cy="854964"/>
      </dsp:txXfrm>
    </dsp:sp>
    <dsp:sp modelId="{279B729E-FD2F-4C7F-BC3E-44825B498FA9}">
      <dsp:nvSpPr>
        <dsp:cNvPr id="0" name=""/>
        <dsp:cNvSpPr/>
      </dsp:nvSpPr>
      <dsp:spPr>
        <a:xfrm>
          <a:off x="5343798" y="3212372"/>
          <a:ext cx="854964" cy="854964"/>
        </a:xfrm>
        <a:prstGeom prst="ellipse">
          <a:avLst/>
        </a:prstGeom>
        <a:blipFill>
          <a:blip xmlns:r="http://schemas.openxmlformats.org/officeDocument/2006/relationships" r:embed="rId5">
            <a:extLst/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0FD5DE-A6B2-4432-AEC8-AA3806103493}">
      <dsp:nvSpPr>
        <dsp:cNvPr id="0" name=""/>
        <dsp:cNvSpPr/>
      </dsp:nvSpPr>
      <dsp:spPr>
        <a:xfrm>
          <a:off x="6198762" y="3212372"/>
          <a:ext cx="1573364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PowerPoint</a:t>
          </a:r>
          <a:endParaRPr lang="nl-BE" sz="2200" kern="1200" dirty="0"/>
        </a:p>
      </dsp:txBody>
      <dsp:txXfrm>
        <a:off x="6198762" y="3212372"/>
        <a:ext cx="1573364" cy="8549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6C61D5E-764D-4812-BF22-801824641B33}" type="datetimeFigureOut">
              <a:rPr lang="nl-BE"/>
              <a:pPr>
                <a:defRPr/>
              </a:pPr>
              <a:t>20/07/2015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BE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BE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1012EB9A-65EC-49F4-9EF8-21903CEDFB90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0386682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BE" altLang="nl-BE" smtClean="0"/>
          </a:p>
        </p:txBody>
      </p:sp>
      <p:sp>
        <p:nvSpPr>
          <p:cNvPr id="15363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6854D22-B16D-4A3B-947D-58E32C5FC4A2}" type="slidenum">
              <a:rPr lang="nl-BE" altLang="nl-BE">
                <a:latin typeface="Calibri" panose="020F0502020204030204" pitchFamily="34" charset="0"/>
              </a:rPr>
              <a:pPr/>
              <a:t>1</a:t>
            </a:fld>
            <a:endParaRPr lang="nl-BE" altLang="nl-B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5325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7A889-BFED-4C96-BD64-572C14EAE801}" type="datetimeFigureOut">
              <a:rPr lang="nl-BE"/>
              <a:pPr>
                <a:defRPr/>
              </a:pPr>
              <a:t>20/07/2015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37BBB3-B37B-4A08-A466-C65B1EF6DE27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4241166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6D714-A991-48DE-B7D0-271C6F2481D2}" type="datetimeFigureOut">
              <a:rPr lang="nl-BE"/>
              <a:pPr>
                <a:defRPr/>
              </a:pPr>
              <a:t>20/07/2015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7FD4A3-6DB5-455A-897A-C5DC44096C1F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462219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41A7B-A10A-4041-9E9D-7D982D44E35F}" type="datetimeFigureOut">
              <a:rPr lang="nl-BE"/>
              <a:pPr>
                <a:defRPr/>
              </a:pPr>
              <a:t>20/07/2015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5D7D44-F348-442F-9142-01B3156FC8FA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641844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708E6B-4F7F-49BB-8F15-E454209F0147}" type="datetimeFigureOut">
              <a:rPr lang="nl-BE"/>
              <a:pPr>
                <a:defRPr/>
              </a:pPr>
              <a:t>20/07/2015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219E20-109C-4BF0-B0D3-F11248FB9837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825749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98963-5C74-429F-A6B6-EE86A0D2137D}" type="datetimeFigureOut">
              <a:rPr lang="nl-BE"/>
              <a:pPr>
                <a:defRPr/>
              </a:pPr>
              <a:t>20/07/2015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4DF409-858E-4E7C-9C2D-EF0CC6C2E521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387729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BEC13B-A638-4E8F-A349-6CC4E37DE481}" type="datetimeFigureOut">
              <a:rPr lang="nl-BE"/>
              <a:pPr>
                <a:defRPr/>
              </a:pPr>
              <a:t>20/07/2015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95DEF3-F334-4D61-BD6E-CD6BD16E7726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258208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3D54B-3C01-4734-A988-DB21BAC19430}" type="datetimeFigureOut">
              <a:rPr lang="nl-BE"/>
              <a:pPr>
                <a:defRPr/>
              </a:pPr>
              <a:t>20/07/2015</a:t>
            </a:fld>
            <a:endParaRPr lang="nl-BE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65788A-33EC-44D3-9176-A626F2AF8CD4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810358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43F83-5580-4CEB-A4F9-B24B4CEAE324}" type="datetimeFigureOut">
              <a:rPr lang="nl-BE"/>
              <a:pPr>
                <a:defRPr/>
              </a:pPr>
              <a:t>20/07/2015</a:t>
            </a:fld>
            <a:endParaRPr lang="nl-BE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59B974-4050-4BC8-A98B-4650D19AA81F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052853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004F5-CEDE-4491-B875-3DB70CC42097}" type="datetimeFigureOut">
              <a:rPr lang="nl-BE"/>
              <a:pPr>
                <a:defRPr/>
              </a:pPr>
              <a:t>20/07/2015</a:t>
            </a:fld>
            <a:endParaRPr lang="nl-BE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829D8F-0F7E-4EB8-8AE2-CB75255BE66D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541572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EA807-7E27-46ED-90AA-9773A01A329E}" type="datetimeFigureOut">
              <a:rPr lang="nl-BE"/>
              <a:pPr>
                <a:defRPr/>
              </a:pPr>
              <a:t>20/07/2015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15A0FA-1665-40B6-9A3B-A1060BBCBC75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51093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BE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DAB22-DE20-489F-97FF-407F9F73C7C2}" type="datetimeFigureOut">
              <a:rPr lang="nl-BE"/>
              <a:pPr>
                <a:defRPr/>
              </a:pPr>
              <a:t>20/07/2015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5D92FA-6EF9-40EA-AC29-C1CD6E3AE565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970469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om de stijl te bewerken</a:t>
            </a:r>
            <a:endParaRPr lang="nl-BE" altLang="nl-BE" smtClean="0"/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om de modelstijlen te bewerken</a:t>
            </a:r>
          </a:p>
          <a:p>
            <a:pPr lvl="1"/>
            <a:r>
              <a:rPr lang="nl-NL" altLang="nl-BE" smtClean="0"/>
              <a:t>Tweede niveau</a:t>
            </a:r>
          </a:p>
          <a:p>
            <a:pPr lvl="2"/>
            <a:r>
              <a:rPr lang="nl-NL" altLang="nl-BE" smtClean="0"/>
              <a:t>Derde niveau</a:t>
            </a:r>
          </a:p>
          <a:p>
            <a:pPr lvl="3"/>
            <a:r>
              <a:rPr lang="nl-NL" altLang="nl-BE" smtClean="0"/>
              <a:t>Vierde niveau</a:t>
            </a:r>
          </a:p>
          <a:p>
            <a:pPr lvl="4"/>
            <a:r>
              <a:rPr lang="nl-NL" altLang="nl-BE" smtClean="0"/>
              <a:t>Vijfde niveau</a:t>
            </a:r>
            <a:endParaRPr lang="nl-BE" altLang="nl-BE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04D1601-9AE2-446C-A936-A3834F50487A}" type="datetimeFigureOut">
              <a:rPr lang="nl-BE"/>
              <a:pPr>
                <a:defRPr/>
              </a:pPr>
              <a:t>20/07/2015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79497D7F-D052-495C-8E76-49BFFEE3541A}" type="slidenum">
              <a:rPr lang="nl-BE" altLang="nl-BE"/>
              <a:pPr/>
              <a:t>‹nr.›</a:t>
            </a:fld>
            <a:endParaRPr lang="nl-BE" alt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id"/><Relationship Id="rId1" Type="http://schemas.microsoft.com/office/2007/relationships/media" Target="../media/media1.mid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195513" y="5507038"/>
            <a:ext cx="6400800" cy="12350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BE" b="1" dirty="0" smtClean="0"/>
              <a:t>Tientallen</a:t>
            </a:r>
            <a:r>
              <a:rPr lang="nl-BE" dirty="0" smtClean="0"/>
              <a:t> gratis cursussen, enkel en alleen bij GratisCursus.be</a:t>
            </a:r>
            <a:endParaRPr lang="nl-BE" dirty="0"/>
          </a:p>
        </p:txBody>
      </p:sp>
      <p:pic>
        <p:nvPicPr>
          <p:cNvPr id="14338" name="Afbeelding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095500"/>
            <a:ext cx="4762500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el 4"/>
          <p:cNvGraphicFramePr>
            <a:graphicFrameLocks noGrp="1"/>
          </p:cNvGraphicFramePr>
          <p:nvPr/>
        </p:nvGraphicFramePr>
        <p:xfrm>
          <a:off x="2411413" y="1196975"/>
          <a:ext cx="4848224" cy="14779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7"/>
                <a:gridCol w="983945"/>
                <a:gridCol w="1212056"/>
                <a:gridCol w="1212056"/>
              </a:tblGrid>
              <a:tr h="370746">
                <a:tc>
                  <a:txBody>
                    <a:bodyPr/>
                    <a:lstStyle/>
                    <a:p>
                      <a:endParaRPr lang="nl-BE" sz="1800" dirty="0"/>
                    </a:p>
                  </a:txBody>
                  <a:tcPr marT="45708" marB="45708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nl-BE" sz="1800" dirty="0" smtClean="0"/>
                        <a:t>Gevolgde cursussen</a:t>
                      </a:r>
                      <a:endParaRPr lang="nl-BE" sz="1800" dirty="0"/>
                    </a:p>
                  </a:txBody>
                  <a:tcPr marT="45708" marB="45708"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sz="1800" dirty="0"/>
                    </a:p>
                  </a:txBody>
                  <a:tcPr marT="45708" marB="45708"/>
                </a:tc>
              </a:tr>
              <a:tr h="365726">
                <a:tc>
                  <a:txBody>
                    <a:bodyPr/>
                    <a:lstStyle/>
                    <a:p>
                      <a:r>
                        <a:rPr lang="nl-BE" sz="1800" dirty="0" smtClean="0"/>
                        <a:t>Excel</a:t>
                      </a:r>
                      <a:endParaRPr lang="nl-BE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sz="1800" dirty="0" smtClean="0"/>
                        <a:t>1295</a:t>
                      </a:r>
                      <a:endParaRPr lang="nl-BE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sz="1800" dirty="0" smtClean="0"/>
                        <a:t>995</a:t>
                      </a:r>
                      <a:endParaRPr lang="nl-BE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sz="1800" dirty="0" smtClean="0"/>
                        <a:t>1155</a:t>
                      </a:r>
                      <a:endParaRPr lang="nl-BE" sz="1800" dirty="0"/>
                    </a:p>
                  </a:txBody>
                  <a:tcPr marT="45708" marB="45708"/>
                </a:tc>
              </a:tr>
              <a:tr h="370746">
                <a:tc>
                  <a:txBody>
                    <a:bodyPr/>
                    <a:lstStyle/>
                    <a:p>
                      <a:r>
                        <a:rPr lang="nl-BE" sz="1800" dirty="0" smtClean="0"/>
                        <a:t>PowerPoint</a:t>
                      </a:r>
                      <a:endParaRPr lang="nl-BE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sz="1800" dirty="0" smtClean="0"/>
                        <a:t>795</a:t>
                      </a:r>
                      <a:endParaRPr lang="nl-BE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sz="1800" dirty="0" smtClean="0"/>
                        <a:t>859</a:t>
                      </a:r>
                      <a:endParaRPr lang="nl-BE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sz="1800" dirty="0" smtClean="0"/>
                        <a:t>780</a:t>
                      </a:r>
                      <a:endParaRPr lang="nl-BE" sz="1800" dirty="0"/>
                    </a:p>
                  </a:txBody>
                  <a:tcPr marT="45708" marB="45708"/>
                </a:tc>
              </a:tr>
              <a:tr h="370746">
                <a:tc>
                  <a:txBody>
                    <a:bodyPr/>
                    <a:lstStyle/>
                    <a:p>
                      <a:r>
                        <a:rPr lang="nl-BE" sz="1800" dirty="0" smtClean="0"/>
                        <a:t>Word</a:t>
                      </a:r>
                      <a:endParaRPr lang="nl-BE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sz="1800" dirty="0" smtClean="0"/>
                        <a:t>1185</a:t>
                      </a:r>
                      <a:endParaRPr lang="nl-BE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sz="1800" dirty="0" smtClean="0"/>
                        <a:t>1065</a:t>
                      </a:r>
                      <a:endParaRPr lang="nl-BE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sz="1800" dirty="0" smtClean="0"/>
                        <a:t>980</a:t>
                      </a:r>
                      <a:endParaRPr lang="nl-BE" sz="1800" dirty="0"/>
                    </a:p>
                  </a:txBody>
                  <a:tcPr marT="45708" marB="45708"/>
                </a:tc>
              </a:tr>
            </a:tbl>
          </a:graphicData>
        </a:graphic>
      </p:graphicFrame>
      <p:sp>
        <p:nvSpPr>
          <p:cNvPr id="9" name="Rechthoek 8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</a:p>
        </p:txBody>
      </p:sp>
      <p:pic>
        <p:nvPicPr>
          <p:cNvPr id="4" name="BD14494_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550471" y="4030068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</p:nvPr>
        </p:nvGraphicFramePr>
        <p:xfrm>
          <a:off x="213284" y="764704"/>
          <a:ext cx="8712968" cy="3556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386" name="Titel 1"/>
          <p:cNvSpPr txBox="1">
            <a:spLocks/>
          </p:cNvSpPr>
          <p:nvPr/>
        </p:nvSpPr>
        <p:spPr bwMode="auto">
          <a:xfrm>
            <a:off x="684213" y="-273050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 b="1">
                <a:solidFill>
                  <a:srgbClr val="FF0000"/>
                </a:solidFill>
                <a:latin typeface="Calibri" panose="020F0502020204030204" pitchFamily="34" charset="0"/>
              </a:rPr>
              <a:t>www.GratisCursus.be</a:t>
            </a:r>
          </a:p>
        </p:txBody>
      </p:sp>
      <p:pic>
        <p:nvPicPr>
          <p:cNvPr id="16387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184525"/>
            <a:ext cx="2733675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achebekje 6"/>
          <p:cNvSpPr/>
          <p:nvPr/>
        </p:nvSpPr>
        <p:spPr>
          <a:xfrm>
            <a:off x="6775450" y="5229225"/>
            <a:ext cx="1296988" cy="1222375"/>
          </a:xfrm>
          <a:prstGeom prst="smileyFace">
            <a:avLst>
              <a:gd name="adj" fmla="val 4653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el 1"/>
          <p:cNvSpPr txBox="1">
            <a:spLocks/>
          </p:cNvSpPr>
          <p:nvPr/>
        </p:nvSpPr>
        <p:spPr bwMode="auto">
          <a:xfrm>
            <a:off x="684213" y="-273050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 b="1">
                <a:solidFill>
                  <a:srgbClr val="FF0000"/>
                </a:solidFill>
                <a:latin typeface="Calibri" panose="020F0502020204030204" pitchFamily="34" charset="0"/>
              </a:rPr>
              <a:t>www.GratisCursus.be</a:t>
            </a:r>
          </a:p>
        </p:txBody>
      </p:sp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</p:nvPr>
        </p:nvGraphicFramePr>
        <p:xfrm>
          <a:off x="683568" y="980728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7411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56100"/>
            <a:ext cx="1881188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3838" y="3189288"/>
            <a:ext cx="2447925" cy="356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4" name="Titel 1"/>
          <p:cNvSpPr>
            <a:spLocks noGrp="1"/>
          </p:cNvSpPr>
          <p:nvPr>
            <p:ph type="title"/>
          </p:nvPr>
        </p:nvSpPr>
        <p:spPr>
          <a:xfrm>
            <a:off x="677863" y="120650"/>
            <a:ext cx="8229600" cy="1143000"/>
          </a:xfrm>
        </p:spPr>
        <p:txBody>
          <a:bodyPr/>
          <a:lstStyle/>
          <a:p>
            <a:pPr eaLnBrk="1" hangingPunct="1"/>
            <a:r>
              <a:rPr lang="nl-BE" altLang="nl-BE" smtClean="0"/>
              <a:t>Cursus PowerPoint</a:t>
            </a:r>
          </a:p>
        </p:txBody>
      </p:sp>
      <p:pic>
        <p:nvPicPr>
          <p:cNvPr id="18435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33338"/>
            <a:ext cx="1944687" cy="1841500"/>
          </a:xfrm>
        </p:spPr>
      </p:pic>
      <p:pic>
        <p:nvPicPr>
          <p:cNvPr id="1843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8763" y="0"/>
            <a:ext cx="2009775" cy="2008188"/>
          </a:xfrm>
        </p:spPr>
      </p:pic>
      <p:pic>
        <p:nvPicPr>
          <p:cNvPr id="19458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>
                <a:latin typeface="Calibri" panose="020F0502020204030204" pitchFamily="34" charset="0"/>
              </a:rPr>
              <a:t>Cursus Excel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2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404813"/>
            <a:ext cx="1655762" cy="1682750"/>
          </a:xfrm>
        </p:spPr>
      </p:pic>
      <p:sp>
        <p:nvSpPr>
          <p:cNvPr id="20483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>
                <a:latin typeface="Calibri" panose="020F0502020204030204" pitchFamily="34" charset="0"/>
              </a:rPr>
              <a:t>Cursus Word</a:t>
            </a:r>
          </a:p>
        </p:txBody>
      </p:sp>
      <p:sp>
        <p:nvSpPr>
          <p:cNvPr id="20484" name="Tekstvak 1"/>
          <p:cNvSpPr txBox="1">
            <a:spLocks noChangeArrowheads="1"/>
          </p:cNvSpPr>
          <p:nvPr/>
        </p:nvSpPr>
        <p:spPr bwMode="auto">
          <a:xfrm>
            <a:off x="900113" y="2781300"/>
            <a:ext cx="5327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nl-BE" altLang="nl-BE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6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>
                <a:latin typeface="Calibri" panose="020F0502020204030204" pitchFamily="34" charset="0"/>
              </a:rPr>
              <a:t>Cursus Photoshop</a:t>
            </a:r>
          </a:p>
        </p:txBody>
      </p:sp>
      <p:pic>
        <p:nvPicPr>
          <p:cNvPr id="21507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88925"/>
            <a:ext cx="1625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0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>
                <a:latin typeface="Calibri" panose="020F0502020204030204" pitchFamily="34" charset="0"/>
              </a:rPr>
              <a:t>Cursus Dreamweaver </a:t>
            </a:r>
          </a:p>
        </p:txBody>
      </p:sp>
      <p:pic>
        <p:nvPicPr>
          <p:cNvPr id="22531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12738"/>
            <a:ext cx="1235075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4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>
                <a:latin typeface="Calibri" panose="020F0502020204030204" pitchFamily="34" charset="0"/>
              </a:rPr>
              <a:t>Cursus Flash</a:t>
            </a:r>
          </a:p>
        </p:txBody>
      </p:sp>
      <p:pic>
        <p:nvPicPr>
          <p:cNvPr id="23555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4638"/>
            <a:ext cx="1625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730</TotalTime>
  <Words>47</Words>
  <Application>Microsoft Office PowerPoint</Application>
  <PresentationFormat>Diavoorstelling (4:3)</PresentationFormat>
  <Paragraphs>30</Paragraphs>
  <Slides>9</Slides>
  <Notes>1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Calibri</vt:lpstr>
      <vt:lpstr>Kantoorthema</vt:lpstr>
      <vt:lpstr>PowerPoint-presentatie</vt:lpstr>
      <vt:lpstr>PowerPoint-presentatie</vt:lpstr>
      <vt:lpstr>PowerPoint-presentatie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 DeSmet</cp:lastModifiedBy>
  <cp:revision>49</cp:revision>
  <dcterms:created xsi:type="dcterms:W3CDTF">2011-01-31T06:44:44Z</dcterms:created>
  <dcterms:modified xsi:type="dcterms:W3CDTF">2015-07-20T09:45:22Z</dcterms:modified>
</cp:coreProperties>
</file>