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 varScale="1">
        <p:scale>
          <a:sx n="59" d="100"/>
          <a:sy n="59" d="100"/>
        </p:scale>
        <p:origin x="63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575A4CF-0661-44B9-A8AF-FAD3D506695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BC1579B-44F6-41C0-900C-AEBD94934F7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13556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9408D8E-39F3-479E-84AC-F2A5A670775C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4559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BDD9E-76C9-47DB-A9B5-2EB13D1D43C2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D677A-2FBB-462B-9370-A1B040B8714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3654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4BF3-EA20-49DD-BE46-A11158C9A86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D2953-E2D0-4A53-884E-190D5C03D54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7035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96E52-6035-42C5-8E6E-D455E8EF6426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CED10-D390-4136-B432-F0A1325270D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82279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7C4BE-4DF5-4B46-8457-4595A00DB20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88345-2C55-47B1-B7D8-A0B40050457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151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1ACFC-FF45-4229-A132-384B5132AB5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92F7F-BB1A-44D4-A819-AD216F14003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4172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7031-B97B-42B3-BFC8-83CF5C4B7BA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8D6C1-B003-4099-9FB4-28A34E1FCC4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8583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BC3B6-02BC-445A-BDF5-99C590C623D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84D36-861A-4552-8070-CAC7A137632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4536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ED02-2AE3-4AC9-825C-5648CCBE553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353BF-84D8-449E-ADFE-03249A6E45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078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E5741-523C-4FEC-80C8-3B44DA627BE9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DF891-547D-423E-876C-F6D269471AA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4723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802EC-5DCA-4248-BBEB-535DAA1F6A9B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A6368-2BCA-4E9C-A3B4-39925245B8B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8153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41736-5E1B-4C32-BFCB-4BCBE3183580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79BA7-0FBC-4009-B9A4-6761B721EAD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0860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072B02-ADF1-4509-A56B-835BD96C229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F84FB8B-AB88-4B96-803A-D5339E2ECC64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1843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14</Words>
  <Application>Microsoft Office PowerPoint</Application>
  <PresentationFormat>Diavoorstelling (4:3)</PresentationFormat>
  <Paragraphs>8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24</cp:revision>
  <dcterms:created xsi:type="dcterms:W3CDTF">2011-01-31T06:44:44Z</dcterms:created>
  <dcterms:modified xsi:type="dcterms:W3CDTF">2015-07-14T12:21:49Z</dcterms:modified>
</cp:coreProperties>
</file>