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6" autoAdjust="0"/>
    <p:restoredTop sz="94660"/>
  </p:normalViewPr>
  <p:slideViewPr>
    <p:cSldViewPr snapToGrid="0">
      <p:cViewPr varScale="1">
        <p:scale>
          <a:sx n="56" d="100"/>
          <a:sy n="56" d="100"/>
        </p:scale>
        <p:origin x="2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477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8335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427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46874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4710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9825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42140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90860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6776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3563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178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48EA5-818E-4A5D-BD27-25ECE17B4383}" type="datetimeFigureOut">
              <a:rPr lang="nl-BE" smtClean="0"/>
              <a:t>3/07/2015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330C4-54DB-491C-9ADB-34B163D4BDD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2539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06" y="0"/>
            <a:ext cx="10058400" cy="577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80324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DeSmet</dc:creator>
  <cp:lastModifiedBy>Peter DeSmet</cp:lastModifiedBy>
  <cp:revision>2</cp:revision>
  <dcterms:created xsi:type="dcterms:W3CDTF">2015-07-03T09:26:13Z</dcterms:created>
  <dcterms:modified xsi:type="dcterms:W3CDTF">2015-07-03T09:37:21Z</dcterms:modified>
</cp:coreProperties>
</file>