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65" r:id="rId4"/>
    <p:sldId id="267" r:id="rId5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69" d="100"/>
          <a:sy n="69" d="100"/>
        </p:scale>
        <p:origin x="6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2212720"/>
        <c:axId val="338508920"/>
        <c:axId val="0"/>
      </c:bar3DChart>
      <c:catAx>
        <c:axId val="252212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38508920"/>
        <c:crosses val="autoZero"/>
        <c:auto val="1"/>
        <c:lblAlgn val="ctr"/>
        <c:lblOffset val="100"/>
        <c:noMultiLvlLbl val="0"/>
      </c:catAx>
      <c:valAx>
        <c:axId val="338508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2212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AEE2B6-15B5-462F-8DF3-9817EBDB34A6}" type="doc">
      <dgm:prSet loTypeId="urn:microsoft.com/office/officeart/2005/8/layout/hierarchy1" loCatId="hierarchy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nl-BE"/>
        </a:p>
      </dgm:t>
    </dgm:pt>
    <dgm:pt modelId="{30F42630-19F2-434D-80C9-D45FE4234859}">
      <dgm:prSet phldrT="[Tekst]"/>
      <dgm:spPr/>
      <dgm:t>
        <a:bodyPr/>
        <a:lstStyle/>
        <a:p>
          <a:r>
            <a:rPr lang="nl-BE" dirty="0" smtClean="0"/>
            <a:t>Baas</a:t>
          </a:r>
          <a:endParaRPr lang="nl-BE" dirty="0"/>
        </a:p>
      </dgm:t>
    </dgm:pt>
    <dgm:pt modelId="{3E82E106-0B3F-4CE4-A1C0-A53E2C8B2A82}" type="parTrans" cxnId="{269B0DD8-93D6-4343-8149-52102959C5FD}">
      <dgm:prSet/>
      <dgm:spPr/>
      <dgm:t>
        <a:bodyPr/>
        <a:lstStyle/>
        <a:p>
          <a:endParaRPr lang="nl-BE"/>
        </a:p>
      </dgm:t>
    </dgm:pt>
    <dgm:pt modelId="{1A3EBDF6-7141-4150-8E1A-3A0DB14F3549}" type="sibTrans" cxnId="{269B0DD8-93D6-4343-8149-52102959C5FD}">
      <dgm:prSet/>
      <dgm:spPr/>
      <dgm:t>
        <a:bodyPr/>
        <a:lstStyle/>
        <a:p>
          <a:endParaRPr lang="nl-BE"/>
        </a:p>
      </dgm:t>
    </dgm:pt>
    <dgm:pt modelId="{C02BA300-E3A3-476C-81B4-D5A836B45073}">
      <dgm:prSet phldrT="[Tekst]"/>
      <dgm:spPr/>
      <dgm:t>
        <a:bodyPr/>
        <a:lstStyle/>
        <a:p>
          <a:r>
            <a:rPr lang="nl-BE" dirty="0" smtClean="0"/>
            <a:t>Ploegbaas 1</a:t>
          </a:r>
          <a:endParaRPr lang="nl-BE" dirty="0"/>
        </a:p>
      </dgm:t>
    </dgm:pt>
    <dgm:pt modelId="{F988C51B-8F53-4CE3-A312-3064A13BF4DA}" type="parTrans" cxnId="{1B1E5BD5-271E-46F0-838C-BE5B263D7179}">
      <dgm:prSet/>
      <dgm:spPr/>
      <dgm:t>
        <a:bodyPr/>
        <a:lstStyle/>
        <a:p>
          <a:endParaRPr lang="nl-BE"/>
        </a:p>
      </dgm:t>
    </dgm:pt>
    <dgm:pt modelId="{6A5D3F2E-4EF2-4732-BDC9-AEDA969590BD}" type="sibTrans" cxnId="{1B1E5BD5-271E-46F0-838C-BE5B263D7179}">
      <dgm:prSet/>
      <dgm:spPr/>
      <dgm:t>
        <a:bodyPr/>
        <a:lstStyle/>
        <a:p>
          <a:endParaRPr lang="nl-BE"/>
        </a:p>
      </dgm:t>
    </dgm:pt>
    <dgm:pt modelId="{93D3DBCA-BA96-419C-A119-1035A194AC56}">
      <dgm:prSet phldrT="[Tekst]"/>
      <dgm:spPr/>
      <dgm:t>
        <a:bodyPr/>
        <a:lstStyle/>
        <a:p>
          <a:r>
            <a:rPr lang="nl-BE" dirty="0" smtClean="0"/>
            <a:t>Werknemer 1</a:t>
          </a:r>
          <a:endParaRPr lang="nl-BE" dirty="0"/>
        </a:p>
      </dgm:t>
    </dgm:pt>
    <dgm:pt modelId="{B6845187-725A-4795-B0D0-93669D1E76D1}" type="parTrans" cxnId="{AAC41B4C-6F1B-4364-B5AF-D51F643F937A}">
      <dgm:prSet/>
      <dgm:spPr/>
      <dgm:t>
        <a:bodyPr/>
        <a:lstStyle/>
        <a:p>
          <a:endParaRPr lang="nl-BE"/>
        </a:p>
      </dgm:t>
    </dgm:pt>
    <dgm:pt modelId="{1B357374-1A0F-492D-B60F-EB2A4F2F0D7A}" type="sibTrans" cxnId="{AAC41B4C-6F1B-4364-B5AF-D51F643F937A}">
      <dgm:prSet/>
      <dgm:spPr/>
      <dgm:t>
        <a:bodyPr/>
        <a:lstStyle/>
        <a:p>
          <a:endParaRPr lang="nl-BE"/>
        </a:p>
      </dgm:t>
    </dgm:pt>
    <dgm:pt modelId="{BB5715AA-2ECF-4ADB-8D79-8D477D4E28D9}">
      <dgm:prSet phldrT="[Tekst]"/>
      <dgm:spPr/>
      <dgm:t>
        <a:bodyPr/>
        <a:lstStyle/>
        <a:p>
          <a:r>
            <a:rPr lang="nl-BE" dirty="0" smtClean="0"/>
            <a:t>Werknemer 2</a:t>
          </a:r>
          <a:endParaRPr lang="nl-BE" dirty="0"/>
        </a:p>
      </dgm:t>
    </dgm:pt>
    <dgm:pt modelId="{C0827F6A-7D7F-4D3C-AEA5-D491EFDBAF9A}" type="parTrans" cxnId="{3F656BD6-A9C1-48F8-9495-0145A0B954C0}">
      <dgm:prSet/>
      <dgm:spPr/>
      <dgm:t>
        <a:bodyPr/>
        <a:lstStyle/>
        <a:p>
          <a:endParaRPr lang="nl-BE"/>
        </a:p>
      </dgm:t>
    </dgm:pt>
    <dgm:pt modelId="{42F15B3A-1B5F-450F-9A09-85372669AB39}" type="sibTrans" cxnId="{3F656BD6-A9C1-48F8-9495-0145A0B954C0}">
      <dgm:prSet/>
      <dgm:spPr/>
      <dgm:t>
        <a:bodyPr/>
        <a:lstStyle/>
        <a:p>
          <a:endParaRPr lang="nl-BE"/>
        </a:p>
      </dgm:t>
    </dgm:pt>
    <dgm:pt modelId="{8F548B1F-F8CE-4C4F-B6CF-AD94BBC7D43A}">
      <dgm:prSet/>
      <dgm:spPr/>
      <dgm:t>
        <a:bodyPr/>
        <a:lstStyle/>
        <a:p>
          <a:r>
            <a:rPr lang="nl-BE" dirty="0" smtClean="0"/>
            <a:t>Ploegbaas 2</a:t>
          </a:r>
          <a:endParaRPr lang="nl-BE" dirty="0"/>
        </a:p>
      </dgm:t>
    </dgm:pt>
    <dgm:pt modelId="{7E6B54DE-C086-4DFA-A701-CFFF5FFF9658}" type="parTrans" cxnId="{B8BC7FB5-F2B5-40BD-A9FF-B331C4360BC8}">
      <dgm:prSet/>
      <dgm:spPr/>
    </dgm:pt>
    <dgm:pt modelId="{89801199-C4BD-4D8E-BD2F-A41DAB519194}" type="sibTrans" cxnId="{B8BC7FB5-F2B5-40BD-A9FF-B331C4360BC8}">
      <dgm:prSet/>
      <dgm:spPr/>
    </dgm:pt>
    <dgm:pt modelId="{430623C0-C000-440E-B1F7-94232F9FAB34}">
      <dgm:prSet/>
      <dgm:spPr/>
      <dgm:t>
        <a:bodyPr/>
        <a:lstStyle/>
        <a:p>
          <a:r>
            <a:rPr lang="nl-BE" dirty="0" smtClean="0"/>
            <a:t>Werknemer 3</a:t>
          </a:r>
          <a:endParaRPr lang="nl-BE" dirty="0"/>
        </a:p>
      </dgm:t>
    </dgm:pt>
    <dgm:pt modelId="{625E0BB5-D900-43B5-ABB9-A6FCD5030F7D}" type="parTrans" cxnId="{11AD2796-A6C0-421A-8016-2FD561569782}">
      <dgm:prSet/>
      <dgm:spPr/>
    </dgm:pt>
    <dgm:pt modelId="{2DE60C2D-67E7-48F1-A48E-725EAEB2FFAC}" type="sibTrans" cxnId="{11AD2796-A6C0-421A-8016-2FD561569782}">
      <dgm:prSet/>
      <dgm:spPr/>
    </dgm:pt>
    <dgm:pt modelId="{8FF79FF7-A2A7-4E10-8C64-D4A946EC96BA}">
      <dgm:prSet/>
      <dgm:spPr/>
      <dgm:t>
        <a:bodyPr/>
        <a:lstStyle/>
        <a:p>
          <a:r>
            <a:rPr lang="nl-BE" dirty="0" smtClean="0"/>
            <a:t>Werknemer 4</a:t>
          </a:r>
          <a:endParaRPr lang="nl-BE" dirty="0"/>
        </a:p>
      </dgm:t>
    </dgm:pt>
    <dgm:pt modelId="{03C1B158-0271-4829-AE32-12EF6C8885F0}" type="parTrans" cxnId="{9AEA45B5-C540-4102-AEE2-2A2AEBEE0911}">
      <dgm:prSet/>
      <dgm:spPr/>
    </dgm:pt>
    <dgm:pt modelId="{7F306655-9BAD-4052-AF49-E2941BB3D432}" type="sibTrans" cxnId="{9AEA45B5-C540-4102-AEE2-2A2AEBEE0911}">
      <dgm:prSet/>
      <dgm:spPr/>
    </dgm:pt>
    <dgm:pt modelId="{B63B7C72-2305-48C8-828C-57E889CAEA39}">
      <dgm:prSet/>
      <dgm:spPr/>
      <dgm:t>
        <a:bodyPr/>
        <a:lstStyle/>
        <a:p>
          <a:r>
            <a:rPr lang="nl-BE" smtClean="0"/>
            <a:t>Leercontract 1</a:t>
          </a:r>
          <a:endParaRPr lang="nl-BE"/>
        </a:p>
      </dgm:t>
    </dgm:pt>
    <dgm:pt modelId="{B0465398-A9B5-4030-A9CF-FA82D4735DC7}" type="parTrans" cxnId="{76A8FD6F-DBC3-48A6-9679-6D2F1398F782}">
      <dgm:prSet/>
      <dgm:spPr/>
    </dgm:pt>
    <dgm:pt modelId="{248D59C0-ED07-4B3E-857F-526D93C63240}" type="sibTrans" cxnId="{76A8FD6F-DBC3-48A6-9679-6D2F1398F782}">
      <dgm:prSet/>
      <dgm:spPr/>
    </dgm:pt>
    <dgm:pt modelId="{3FA81EFC-9F7F-4DDC-AB5E-2782EC7338EF}" type="pres">
      <dgm:prSet presAssocID="{8AAEE2B6-15B5-462F-8DF3-9817EBDB34A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BE"/>
        </a:p>
      </dgm:t>
    </dgm:pt>
    <dgm:pt modelId="{2330DE2A-B023-4861-B187-3647357E5352}" type="pres">
      <dgm:prSet presAssocID="{30F42630-19F2-434D-80C9-D45FE4234859}" presName="hierRoot1" presStyleCnt="0"/>
      <dgm:spPr/>
      <dgm:t>
        <a:bodyPr/>
        <a:lstStyle/>
        <a:p>
          <a:endParaRPr lang="nl-BE"/>
        </a:p>
      </dgm:t>
    </dgm:pt>
    <dgm:pt modelId="{F72CA8A1-6ED8-46A1-8652-D0D2BBC6F1F8}" type="pres">
      <dgm:prSet presAssocID="{30F42630-19F2-434D-80C9-D45FE4234859}" presName="composite" presStyleCnt="0"/>
      <dgm:spPr/>
      <dgm:t>
        <a:bodyPr/>
        <a:lstStyle/>
        <a:p>
          <a:endParaRPr lang="nl-BE"/>
        </a:p>
      </dgm:t>
    </dgm:pt>
    <dgm:pt modelId="{034CB30C-50D0-427C-9EE5-AB5BE8DD75D5}" type="pres">
      <dgm:prSet presAssocID="{30F42630-19F2-434D-80C9-D45FE4234859}" presName="background" presStyleLbl="node0" presStyleIdx="0" presStyleCnt="1"/>
      <dgm:spPr/>
      <dgm:t>
        <a:bodyPr/>
        <a:lstStyle/>
        <a:p>
          <a:endParaRPr lang="nl-BE"/>
        </a:p>
      </dgm:t>
    </dgm:pt>
    <dgm:pt modelId="{B8A1C292-B3C0-4144-A38F-3F1C545E05C3}" type="pres">
      <dgm:prSet presAssocID="{30F42630-19F2-434D-80C9-D45FE423485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FE6D8D31-7222-4FC7-80DE-0EC995846009}" type="pres">
      <dgm:prSet presAssocID="{30F42630-19F2-434D-80C9-D45FE4234859}" presName="hierChild2" presStyleCnt="0"/>
      <dgm:spPr/>
      <dgm:t>
        <a:bodyPr/>
        <a:lstStyle/>
        <a:p>
          <a:endParaRPr lang="nl-BE"/>
        </a:p>
      </dgm:t>
    </dgm:pt>
    <dgm:pt modelId="{5EB4041F-3C50-4211-98E9-EF86FAF2685C}" type="pres">
      <dgm:prSet presAssocID="{F988C51B-8F53-4CE3-A312-3064A13BF4DA}" presName="Name10" presStyleLbl="parChTrans1D2" presStyleIdx="0" presStyleCnt="2"/>
      <dgm:spPr/>
      <dgm:t>
        <a:bodyPr/>
        <a:lstStyle/>
        <a:p>
          <a:endParaRPr lang="nl-BE"/>
        </a:p>
      </dgm:t>
    </dgm:pt>
    <dgm:pt modelId="{5EB5A5D4-A764-416C-8F5D-AA509FB11F65}" type="pres">
      <dgm:prSet presAssocID="{C02BA300-E3A3-476C-81B4-D5A836B45073}" presName="hierRoot2" presStyleCnt="0"/>
      <dgm:spPr/>
      <dgm:t>
        <a:bodyPr/>
        <a:lstStyle/>
        <a:p>
          <a:endParaRPr lang="nl-BE"/>
        </a:p>
      </dgm:t>
    </dgm:pt>
    <dgm:pt modelId="{792B24E2-4736-47D7-B996-6A05563790EC}" type="pres">
      <dgm:prSet presAssocID="{C02BA300-E3A3-476C-81B4-D5A836B45073}" presName="composite2" presStyleCnt="0"/>
      <dgm:spPr/>
      <dgm:t>
        <a:bodyPr/>
        <a:lstStyle/>
        <a:p>
          <a:endParaRPr lang="nl-BE"/>
        </a:p>
      </dgm:t>
    </dgm:pt>
    <dgm:pt modelId="{B3070535-0554-445A-809A-F263571CDBD4}" type="pres">
      <dgm:prSet presAssocID="{C02BA300-E3A3-476C-81B4-D5A836B45073}" presName="background2" presStyleLbl="node2" presStyleIdx="0" presStyleCnt="2"/>
      <dgm:spPr/>
      <dgm:t>
        <a:bodyPr/>
        <a:lstStyle/>
        <a:p>
          <a:endParaRPr lang="nl-BE"/>
        </a:p>
      </dgm:t>
    </dgm:pt>
    <dgm:pt modelId="{7068A420-BD50-4262-BAF7-0D3307C7C18E}" type="pres">
      <dgm:prSet presAssocID="{C02BA300-E3A3-476C-81B4-D5A836B4507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8893D29B-EFAD-40A3-88C1-569F5C9E89E2}" type="pres">
      <dgm:prSet presAssocID="{C02BA300-E3A3-476C-81B4-D5A836B45073}" presName="hierChild3" presStyleCnt="0"/>
      <dgm:spPr/>
      <dgm:t>
        <a:bodyPr/>
        <a:lstStyle/>
        <a:p>
          <a:endParaRPr lang="nl-BE"/>
        </a:p>
      </dgm:t>
    </dgm:pt>
    <dgm:pt modelId="{2796FFE1-BF81-475B-82DB-57FDBF2F7C24}" type="pres">
      <dgm:prSet presAssocID="{B6845187-725A-4795-B0D0-93669D1E76D1}" presName="Name17" presStyleLbl="parChTrans1D3" presStyleIdx="0" presStyleCnt="4"/>
      <dgm:spPr/>
      <dgm:t>
        <a:bodyPr/>
        <a:lstStyle/>
        <a:p>
          <a:endParaRPr lang="nl-BE"/>
        </a:p>
      </dgm:t>
    </dgm:pt>
    <dgm:pt modelId="{570D833F-451B-439B-9031-5B5AB0C1E21A}" type="pres">
      <dgm:prSet presAssocID="{93D3DBCA-BA96-419C-A119-1035A194AC56}" presName="hierRoot3" presStyleCnt="0"/>
      <dgm:spPr/>
      <dgm:t>
        <a:bodyPr/>
        <a:lstStyle/>
        <a:p>
          <a:endParaRPr lang="nl-BE"/>
        </a:p>
      </dgm:t>
    </dgm:pt>
    <dgm:pt modelId="{25BA585D-A77A-447A-A1D5-159722B2FB9E}" type="pres">
      <dgm:prSet presAssocID="{93D3DBCA-BA96-419C-A119-1035A194AC56}" presName="composite3" presStyleCnt="0"/>
      <dgm:spPr/>
      <dgm:t>
        <a:bodyPr/>
        <a:lstStyle/>
        <a:p>
          <a:endParaRPr lang="nl-BE"/>
        </a:p>
      </dgm:t>
    </dgm:pt>
    <dgm:pt modelId="{D13B9340-53AB-4236-B993-65531EAD20D2}" type="pres">
      <dgm:prSet presAssocID="{93D3DBCA-BA96-419C-A119-1035A194AC56}" presName="background3" presStyleLbl="node3" presStyleIdx="0" presStyleCnt="4"/>
      <dgm:spPr/>
      <dgm:t>
        <a:bodyPr/>
        <a:lstStyle/>
        <a:p>
          <a:endParaRPr lang="nl-BE"/>
        </a:p>
      </dgm:t>
    </dgm:pt>
    <dgm:pt modelId="{A71F4D00-7507-4933-959B-8CA712530D62}" type="pres">
      <dgm:prSet presAssocID="{93D3DBCA-BA96-419C-A119-1035A194AC56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F434A5A8-AEB2-4C94-8150-9F4D82D5CB29}" type="pres">
      <dgm:prSet presAssocID="{93D3DBCA-BA96-419C-A119-1035A194AC56}" presName="hierChild4" presStyleCnt="0"/>
      <dgm:spPr/>
      <dgm:t>
        <a:bodyPr/>
        <a:lstStyle/>
        <a:p>
          <a:endParaRPr lang="nl-BE"/>
        </a:p>
      </dgm:t>
    </dgm:pt>
    <dgm:pt modelId="{8E882799-E7F3-4B49-B48B-1299A4681330}" type="pres">
      <dgm:prSet presAssocID="{B0465398-A9B5-4030-A9CF-FA82D4735DC7}" presName="Name23" presStyleLbl="parChTrans1D4" presStyleIdx="0" presStyleCnt="1"/>
      <dgm:spPr/>
    </dgm:pt>
    <dgm:pt modelId="{062A2A97-6B8B-4EDC-A945-BE1782DBE32F}" type="pres">
      <dgm:prSet presAssocID="{B63B7C72-2305-48C8-828C-57E889CAEA39}" presName="hierRoot4" presStyleCnt="0"/>
      <dgm:spPr/>
    </dgm:pt>
    <dgm:pt modelId="{51F4F5B0-AEB5-4F76-8FB2-8C5653A576BA}" type="pres">
      <dgm:prSet presAssocID="{B63B7C72-2305-48C8-828C-57E889CAEA39}" presName="composite4" presStyleCnt="0"/>
      <dgm:spPr/>
    </dgm:pt>
    <dgm:pt modelId="{A7574477-FEC6-4B72-9BBA-648B63E64713}" type="pres">
      <dgm:prSet presAssocID="{B63B7C72-2305-48C8-828C-57E889CAEA39}" presName="background4" presStyleLbl="node4" presStyleIdx="0" presStyleCnt="1"/>
      <dgm:spPr/>
    </dgm:pt>
    <dgm:pt modelId="{89E822E6-6AAD-4E6E-AB19-0D1A2889BCB7}" type="pres">
      <dgm:prSet presAssocID="{B63B7C72-2305-48C8-828C-57E889CAEA39}" presName="text4" presStyleLbl="fgAcc4" presStyleIdx="0" presStyleCnt="1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2E25B8CC-BC0C-43D7-A9CE-38FE4F2E508F}" type="pres">
      <dgm:prSet presAssocID="{B63B7C72-2305-48C8-828C-57E889CAEA39}" presName="hierChild5" presStyleCnt="0"/>
      <dgm:spPr/>
    </dgm:pt>
    <dgm:pt modelId="{C64B4E5B-192D-4FC9-918D-EB7B9275453D}" type="pres">
      <dgm:prSet presAssocID="{C0827F6A-7D7F-4D3C-AEA5-D491EFDBAF9A}" presName="Name17" presStyleLbl="parChTrans1D3" presStyleIdx="1" presStyleCnt="4"/>
      <dgm:spPr/>
      <dgm:t>
        <a:bodyPr/>
        <a:lstStyle/>
        <a:p>
          <a:endParaRPr lang="nl-BE"/>
        </a:p>
      </dgm:t>
    </dgm:pt>
    <dgm:pt modelId="{B172FF38-D329-4407-8C38-E524A1B80283}" type="pres">
      <dgm:prSet presAssocID="{BB5715AA-2ECF-4ADB-8D79-8D477D4E28D9}" presName="hierRoot3" presStyleCnt="0"/>
      <dgm:spPr/>
      <dgm:t>
        <a:bodyPr/>
        <a:lstStyle/>
        <a:p>
          <a:endParaRPr lang="nl-BE"/>
        </a:p>
      </dgm:t>
    </dgm:pt>
    <dgm:pt modelId="{2F927760-18FB-461E-BBF2-622BFF64F1C4}" type="pres">
      <dgm:prSet presAssocID="{BB5715AA-2ECF-4ADB-8D79-8D477D4E28D9}" presName="composite3" presStyleCnt="0"/>
      <dgm:spPr/>
      <dgm:t>
        <a:bodyPr/>
        <a:lstStyle/>
        <a:p>
          <a:endParaRPr lang="nl-BE"/>
        </a:p>
      </dgm:t>
    </dgm:pt>
    <dgm:pt modelId="{19E0981E-F3D4-4C83-BD3A-9E603E81EAC1}" type="pres">
      <dgm:prSet presAssocID="{BB5715AA-2ECF-4ADB-8D79-8D477D4E28D9}" presName="background3" presStyleLbl="node3" presStyleIdx="1" presStyleCnt="4"/>
      <dgm:spPr/>
      <dgm:t>
        <a:bodyPr/>
        <a:lstStyle/>
        <a:p>
          <a:endParaRPr lang="nl-BE"/>
        </a:p>
      </dgm:t>
    </dgm:pt>
    <dgm:pt modelId="{D269917E-9AA1-4E8E-979B-F70A296FD4F4}" type="pres">
      <dgm:prSet presAssocID="{BB5715AA-2ECF-4ADB-8D79-8D477D4E28D9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9C7DEA0B-C52A-48F4-AADC-2CDA58C4D5F8}" type="pres">
      <dgm:prSet presAssocID="{BB5715AA-2ECF-4ADB-8D79-8D477D4E28D9}" presName="hierChild4" presStyleCnt="0"/>
      <dgm:spPr/>
      <dgm:t>
        <a:bodyPr/>
        <a:lstStyle/>
        <a:p>
          <a:endParaRPr lang="nl-BE"/>
        </a:p>
      </dgm:t>
    </dgm:pt>
    <dgm:pt modelId="{592E6283-D1F4-4DFD-ABDC-B34C3B8B1119}" type="pres">
      <dgm:prSet presAssocID="{7E6B54DE-C086-4DFA-A701-CFFF5FFF9658}" presName="Name10" presStyleLbl="parChTrans1D2" presStyleIdx="1" presStyleCnt="2"/>
      <dgm:spPr/>
    </dgm:pt>
    <dgm:pt modelId="{4E862D43-7C66-4443-B110-066921526614}" type="pres">
      <dgm:prSet presAssocID="{8F548B1F-F8CE-4C4F-B6CF-AD94BBC7D43A}" presName="hierRoot2" presStyleCnt="0"/>
      <dgm:spPr/>
    </dgm:pt>
    <dgm:pt modelId="{D4506504-1F2E-4508-B226-1FB8B998C37C}" type="pres">
      <dgm:prSet presAssocID="{8F548B1F-F8CE-4C4F-B6CF-AD94BBC7D43A}" presName="composite2" presStyleCnt="0"/>
      <dgm:spPr/>
    </dgm:pt>
    <dgm:pt modelId="{1069357C-B724-417F-BC94-D3792ECA412D}" type="pres">
      <dgm:prSet presAssocID="{8F548B1F-F8CE-4C4F-B6CF-AD94BBC7D43A}" presName="background2" presStyleLbl="node2" presStyleIdx="1" presStyleCnt="2"/>
      <dgm:spPr/>
    </dgm:pt>
    <dgm:pt modelId="{F1127628-1EF7-48DD-B01A-755DA867D43D}" type="pres">
      <dgm:prSet presAssocID="{8F548B1F-F8CE-4C4F-B6CF-AD94BBC7D43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317A6725-1045-4749-A2A0-A2F3910030FA}" type="pres">
      <dgm:prSet presAssocID="{8F548B1F-F8CE-4C4F-B6CF-AD94BBC7D43A}" presName="hierChild3" presStyleCnt="0"/>
      <dgm:spPr/>
    </dgm:pt>
    <dgm:pt modelId="{E1F5C8BA-C26B-462C-BB19-7465C75334F8}" type="pres">
      <dgm:prSet presAssocID="{625E0BB5-D900-43B5-ABB9-A6FCD5030F7D}" presName="Name17" presStyleLbl="parChTrans1D3" presStyleIdx="2" presStyleCnt="4"/>
      <dgm:spPr/>
    </dgm:pt>
    <dgm:pt modelId="{E81142BB-CEC8-4D4C-B8A9-A8156969338B}" type="pres">
      <dgm:prSet presAssocID="{430623C0-C000-440E-B1F7-94232F9FAB34}" presName="hierRoot3" presStyleCnt="0"/>
      <dgm:spPr/>
    </dgm:pt>
    <dgm:pt modelId="{87E91A71-43BB-4588-99D4-58D7ACD2D5F0}" type="pres">
      <dgm:prSet presAssocID="{430623C0-C000-440E-B1F7-94232F9FAB34}" presName="composite3" presStyleCnt="0"/>
      <dgm:spPr/>
    </dgm:pt>
    <dgm:pt modelId="{EE5FE468-BA30-48E9-9192-BBA63DC36724}" type="pres">
      <dgm:prSet presAssocID="{430623C0-C000-440E-B1F7-94232F9FAB34}" presName="background3" presStyleLbl="node3" presStyleIdx="2" presStyleCnt="4"/>
      <dgm:spPr/>
    </dgm:pt>
    <dgm:pt modelId="{2C851D59-4C1D-475C-88BE-F656722A384E}" type="pres">
      <dgm:prSet presAssocID="{430623C0-C000-440E-B1F7-94232F9FAB34}" presName="text3" presStyleLbl="fgAcc3" presStyleIdx="2" presStyleCnt="4">
        <dgm:presLayoutVars>
          <dgm:chPref val="3"/>
        </dgm:presLayoutVars>
      </dgm:prSet>
      <dgm:spPr/>
    </dgm:pt>
    <dgm:pt modelId="{F45431A6-E62C-4B5C-9445-8B3B08DEDEA1}" type="pres">
      <dgm:prSet presAssocID="{430623C0-C000-440E-B1F7-94232F9FAB34}" presName="hierChild4" presStyleCnt="0"/>
      <dgm:spPr/>
    </dgm:pt>
    <dgm:pt modelId="{6AEC463F-6FF4-4365-AD37-0F7E438F723C}" type="pres">
      <dgm:prSet presAssocID="{03C1B158-0271-4829-AE32-12EF6C8885F0}" presName="Name17" presStyleLbl="parChTrans1D3" presStyleIdx="3" presStyleCnt="4"/>
      <dgm:spPr/>
    </dgm:pt>
    <dgm:pt modelId="{9D6281DF-77B5-4BEC-9B89-3DD0891B7E83}" type="pres">
      <dgm:prSet presAssocID="{8FF79FF7-A2A7-4E10-8C64-D4A946EC96BA}" presName="hierRoot3" presStyleCnt="0"/>
      <dgm:spPr/>
    </dgm:pt>
    <dgm:pt modelId="{B43CE5C2-99CD-446E-8BCA-79E0ACB526E3}" type="pres">
      <dgm:prSet presAssocID="{8FF79FF7-A2A7-4E10-8C64-D4A946EC96BA}" presName="composite3" presStyleCnt="0"/>
      <dgm:spPr/>
    </dgm:pt>
    <dgm:pt modelId="{6DE2E9A1-8048-4AAB-BF18-99D5E9AAAF58}" type="pres">
      <dgm:prSet presAssocID="{8FF79FF7-A2A7-4E10-8C64-D4A946EC96BA}" presName="background3" presStyleLbl="node3" presStyleIdx="3" presStyleCnt="4"/>
      <dgm:spPr/>
    </dgm:pt>
    <dgm:pt modelId="{ACEAFEB0-6E4E-4B8D-AAFB-4911A3338574}" type="pres">
      <dgm:prSet presAssocID="{8FF79FF7-A2A7-4E10-8C64-D4A946EC96BA}" presName="text3" presStyleLbl="fgAcc3" presStyleIdx="3" presStyleCnt="4">
        <dgm:presLayoutVars>
          <dgm:chPref val="3"/>
        </dgm:presLayoutVars>
      </dgm:prSet>
      <dgm:spPr/>
    </dgm:pt>
    <dgm:pt modelId="{C10853A6-C778-4248-8A83-7E452E727C77}" type="pres">
      <dgm:prSet presAssocID="{8FF79FF7-A2A7-4E10-8C64-D4A946EC96BA}" presName="hierChild4" presStyleCnt="0"/>
      <dgm:spPr/>
    </dgm:pt>
  </dgm:ptLst>
  <dgm:cxnLst>
    <dgm:cxn modelId="{269B0DD8-93D6-4343-8149-52102959C5FD}" srcId="{8AAEE2B6-15B5-462F-8DF3-9817EBDB34A6}" destId="{30F42630-19F2-434D-80C9-D45FE4234859}" srcOrd="0" destOrd="0" parTransId="{3E82E106-0B3F-4CE4-A1C0-A53E2C8B2A82}" sibTransId="{1A3EBDF6-7141-4150-8E1A-3A0DB14F3549}"/>
    <dgm:cxn modelId="{3DEDCE29-E2A6-4AD5-8286-EC9B1FCF38D9}" type="presOf" srcId="{93D3DBCA-BA96-419C-A119-1035A194AC56}" destId="{A71F4D00-7507-4933-959B-8CA712530D62}" srcOrd="0" destOrd="0" presId="urn:microsoft.com/office/officeart/2005/8/layout/hierarchy1"/>
    <dgm:cxn modelId="{F9E90116-BA0C-44D4-A0A0-81CB8A393E14}" type="presOf" srcId="{625E0BB5-D900-43B5-ABB9-A6FCD5030F7D}" destId="{E1F5C8BA-C26B-462C-BB19-7465C75334F8}" srcOrd="0" destOrd="0" presId="urn:microsoft.com/office/officeart/2005/8/layout/hierarchy1"/>
    <dgm:cxn modelId="{9AEA45B5-C540-4102-AEE2-2A2AEBEE0911}" srcId="{8F548B1F-F8CE-4C4F-B6CF-AD94BBC7D43A}" destId="{8FF79FF7-A2A7-4E10-8C64-D4A946EC96BA}" srcOrd="1" destOrd="0" parTransId="{03C1B158-0271-4829-AE32-12EF6C8885F0}" sibTransId="{7F306655-9BAD-4052-AF49-E2941BB3D432}"/>
    <dgm:cxn modelId="{944F79EF-87F4-4FE0-B1AB-331657BBD594}" type="presOf" srcId="{8FF79FF7-A2A7-4E10-8C64-D4A946EC96BA}" destId="{ACEAFEB0-6E4E-4B8D-AAFB-4911A3338574}" srcOrd="0" destOrd="0" presId="urn:microsoft.com/office/officeart/2005/8/layout/hierarchy1"/>
    <dgm:cxn modelId="{1B1E5BD5-271E-46F0-838C-BE5B263D7179}" srcId="{30F42630-19F2-434D-80C9-D45FE4234859}" destId="{C02BA300-E3A3-476C-81B4-D5A836B45073}" srcOrd="0" destOrd="0" parTransId="{F988C51B-8F53-4CE3-A312-3064A13BF4DA}" sibTransId="{6A5D3F2E-4EF2-4732-BDC9-AEDA969590BD}"/>
    <dgm:cxn modelId="{3D1C9643-8137-4C99-92A2-6EBB72DBBB38}" type="presOf" srcId="{8F548B1F-F8CE-4C4F-B6CF-AD94BBC7D43A}" destId="{F1127628-1EF7-48DD-B01A-755DA867D43D}" srcOrd="0" destOrd="0" presId="urn:microsoft.com/office/officeart/2005/8/layout/hierarchy1"/>
    <dgm:cxn modelId="{EAA168BA-88DE-45D7-81A7-1B83ED243526}" type="presOf" srcId="{B63B7C72-2305-48C8-828C-57E889CAEA39}" destId="{89E822E6-6AAD-4E6E-AB19-0D1A2889BCB7}" srcOrd="0" destOrd="0" presId="urn:microsoft.com/office/officeart/2005/8/layout/hierarchy1"/>
    <dgm:cxn modelId="{10DCDBB2-2681-4411-9554-031A3C3A0BD3}" type="presOf" srcId="{BB5715AA-2ECF-4ADB-8D79-8D477D4E28D9}" destId="{D269917E-9AA1-4E8E-979B-F70A296FD4F4}" srcOrd="0" destOrd="0" presId="urn:microsoft.com/office/officeart/2005/8/layout/hierarchy1"/>
    <dgm:cxn modelId="{AAC41B4C-6F1B-4364-B5AF-D51F643F937A}" srcId="{C02BA300-E3A3-476C-81B4-D5A836B45073}" destId="{93D3DBCA-BA96-419C-A119-1035A194AC56}" srcOrd="0" destOrd="0" parTransId="{B6845187-725A-4795-B0D0-93669D1E76D1}" sibTransId="{1B357374-1A0F-492D-B60F-EB2A4F2F0D7A}"/>
    <dgm:cxn modelId="{2C8D32A5-532A-454C-B71F-DB6BC864011A}" type="presOf" srcId="{C0827F6A-7D7F-4D3C-AEA5-D491EFDBAF9A}" destId="{C64B4E5B-192D-4FC9-918D-EB7B9275453D}" srcOrd="0" destOrd="0" presId="urn:microsoft.com/office/officeart/2005/8/layout/hierarchy1"/>
    <dgm:cxn modelId="{3F656BD6-A9C1-48F8-9495-0145A0B954C0}" srcId="{C02BA300-E3A3-476C-81B4-D5A836B45073}" destId="{BB5715AA-2ECF-4ADB-8D79-8D477D4E28D9}" srcOrd="1" destOrd="0" parTransId="{C0827F6A-7D7F-4D3C-AEA5-D491EFDBAF9A}" sibTransId="{42F15B3A-1B5F-450F-9A09-85372669AB39}"/>
    <dgm:cxn modelId="{6C91BCEF-979F-47FA-BE98-A4C9ACFD05F1}" type="presOf" srcId="{B6845187-725A-4795-B0D0-93669D1E76D1}" destId="{2796FFE1-BF81-475B-82DB-57FDBF2F7C24}" srcOrd="0" destOrd="0" presId="urn:microsoft.com/office/officeart/2005/8/layout/hierarchy1"/>
    <dgm:cxn modelId="{76A8FD6F-DBC3-48A6-9679-6D2F1398F782}" srcId="{93D3DBCA-BA96-419C-A119-1035A194AC56}" destId="{B63B7C72-2305-48C8-828C-57E889CAEA39}" srcOrd="0" destOrd="0" parTransId="{B0465398-A9B5-4030-A9CF-FA82D4735DC7}" sibTransId="{248D59C0-ED07-4B3E-857F-526D93C63240}"/>
    <dgm:cxn modelId="{B8BC7FB5-F2B5-40BD-A9FF-B331C4360BC8}" srcId="{30F42630-19F2-434D-80C9-D45FE4234859}" destId="{8F548B1F-F8CE-4C4F-B6CF-AD94BBC7D43A}" srcOrd="1" destOrd="0" parTransId="{7E6B54DE-C086-4DFA-A701-CFFF5FFF9658}" sibTransId="{89801199-C4BD-4D8E-BD2F-A41DAB519194}"/>
    <dgm:cxn modelId="{3E0AC07A-696D-4098-9A1E-5BF503B01195}" type="presOf" srcId="{30F42630-19F2-434D-80C9-D45FE4234859}" destId="{B8A1C292-B3C0-4144-A38F-3F1C545E05C3}" srcOrd="0" destOrd="0" presId="urn:microsoft.com/office/officeart/2005/8/layout/hierarchy1"/>
    <dgm:cxn modelId="{850FDE21-2FA0-42F6-BEC6-5BF9389C890B}" type="presOf" srcId="{C02BA300-E3A3-476C-81B4-D5A836B45073}" destId="{7068A420-BD50-4262-BAF7-0D3307C7C18E}" srcOrd="0" destOrd="0" presId="urn:microsoft.com/office/officeart/2005/8/layout/hierarchy1"/>
    <dgm:cxn modelId="{F7B3BE5E-407C-4A2A-B2C0-219C7391AB23}" type="presOf" srcId="{F988C51B-8F53-4CE3-A312-3064A13BF4DA}" destId="{5EB4041F-3C50-4211-98E9-EF86FAF2685C}" srcOrd="0" destOrd="0" presId="urn:microsoft.com/office/officeart/2005/8/layout/hierarchy1"/>
    <dgm:cxn modelId="{D23565DA-2A78-4516-8DEA-818D51097C0E}" type="presOf" srcId="{8AAEE2B6-15B5-462F-8DF3-9817EBDB34A6}" destId="{3FA81EFC-9F7F-4DDC-AB5E-2782EC7338EF}" srcOrd="0" destOrd="0" presId="urn:microsoft.com/office/officeart/2005/8/layout/hierarchy1"/>
    <dgm:cxn modelId="{687D7900-33CD-40BA-9D0C-867F22DE9BD1}" type="presOf" srcId="{B0465398-A9B5-4030-A9CF-FA82D4735DC7}" destId="{8E882799-E7F3-4B49-B48B-1299A4681330}" srcOrd="0" destOrd="0" presId="urn:microsoft.com/office/officeart/2005/8/layout/hierarchy1"/>
    <dgm:cxn modelId="{32A0CAC7-CA35-4CF0-9343-F8CA481CE36E}" type="presOf" srcId="{430623C0-C000-440E-B1F7-94232F9FAB34}" destId="{2C851D59-4C1D-475C-88BE-F656722A384E}" srcOrd="0" destOrd="0" presId="urn:microsoft.com/office/officeart/2005/8/layout/hierarchy1"/>
    <dgm:cxn modelId="{668BBD43-BB18-4CD1-89D5-D0640E1F5A8A}" type="presOf" srcId="{03C1B158-0271-4829-AE32-12EF6C8885F0}" destId="{6AEC463F-6FF4-4365-AD37-0F7E438F723C}" srcOrd="0" destOrd="0" presId="urn:microsoft.com/office/officeart/2005/8/layout/hierarchy1"/>
    <dgm:cxn modelId="{11AD2796-A6C0-421A-8016-2FD561569782}" srcId="{8F548B1F-F8CE-4C4F-B6CF-AD94BBC7D43A}" destId="{430623C0-C000-440E-B1F7-94232F9FAB34}" srcOrd="0" destOrd="0" parTransId="{625E0BB5-D900-43B5-ABB9-A6FCD5030F7D}" sibTransId="{2DE60C2D-67E7-48F1-A48E-725EAEB2FFAC}"/>
    <dgm:cxn modelId="{7DCD5156-5B77-4692-9827-F84221F8680E}" type="presOf" srcId="{7E6B54DE-C086-4DFA-A701-CFFF5FFF9658}" destId="{592E6283-D1F4-4DFD-ABDC-B34C3B8B1119}" srcOrd="0" destOrd="0" presId="urn:microsoft.com/office/officeart/2005/8/layout/hierarchy1"/>
    <dgm:cxn modelId="{218FCAF0-62E5-4AA3-8EB7-962A150C483A}" type="presParOf" srcId="{3FA81EFC-9F7F-4DDC-AB5E-2782EC7338EF}" destId="{2330DE2A-B023-4861-B187-3647357E5352}" srcOrd="0" destOrd="0" presId="urn:microsoft.com/office/officeart/2005/8/layout/hierarchy1"/>
    <dgm:cxn modelId="{18A3DEC5-B99E-42D2-A63C-D152A90470F0}" type="presParOf" srcId="{2330DE2A-B023-4861-B187-3647357E5352}" destId="{F72CA8A1-6ED8-46A1-8652-D0D2BBC6F1F8}" srcOrd="0" destOrd="0" presId="urn:microsoft.com/office/officeart/2005/8/layout/hierarchy1"/>
    <dgm:cxn modelId="{3B25006F-8F20-49C0-9D7A-00849421A1EE}" type="presParOf" srcId="{F72CA8A1-6ED8-46A1-8652-D0D2BBC6F1F8}" destId="{034CB30C-50D0-427C-9EE5-AB5BE8DD75D5}" srcOrd="0" destOrd="0" presId="urn:microsoft.com/office/officeart/2005/8/layout/hierarchy1"/>
    <dgm:cxn modelId="{E304F9C6-1D9B-4D39-B1AC-77CD64919832}" type="presParOf" srcId="{F72CA8A1-6ED8-46A1-8652-D0D2BBC6F1F8}" destId="{B8A1C292-B3C0-4144-A38F-3F1C545E05C3}" srcOrd="1" destOrd="0" presId="urn:microsoft.com/office/officeart/2005/8/layout/hierarchy1"/>
    <dgm:cxn modelId="{CF12C018-2CA4-4783-B358-6E3FC4D0786C}" type="presParOf" srcId="{2330DE2A-B023-4861-B187-3647357E5352}" destId="{FE6D8D31-7222-4FC7-80DE-0EC995846009}" srcOrd="1" destOrd="0" presId="urn:microsoft.com/office/officeart/2005/8/layout/hierarchy1"/>
    <dgm:cxn modelId="{3E6BCC19-E193-4296-9876-33665C390B8E}" type="presParOf" srcId="{FE6D8D31-7222-4FC7-80DE-0EC995846009}" destId="{5EB4041F-3C50-4211-98E9-EF86FAF2685C}" srcOrd="0" destOrd="0" presId="urn:microsoft.com/office/officeart/2005/8/layout/hierarchy1"/>
    <dgm:cxn modelId="{5C73CD5E-F834-4258-BD59-3F4E862FB488}" type="presParOf" srcId="{FE6D8D31-7222-4FC7-80DE-0EC995846009}" destId="{5EB5A5D4-A764-416C-8F5D-AA509FB11F65}" srcOrd="1" destOrd="0" presId="urn:microsoft.com/office/officeart/2005/8/layout/hierarchy1"/>
    <dgm:cxn modelId="{38199A7D-95E2-41F9-ADED-A9D1101527CA}" type="presParOf" srcId="{5EB5A5D4-A764-416C-8F5D-AA509FB11F65}" destId="{792B24E2-4736-47D7-B996-6A05563790EC}" srcOrd="0" destOrd="0" presId="urn:microsoft.com/office/officeart/2005/8/layout/hierarchy1"/>
    <dgm:cxn modelId="{5041B679-F181-480B-B8CC-D093C187B573}" type="presParOf" srcId="{792B24E2-4736-47D7-B996-6A05563790EC}" destId="{B3070535-0554-445A-809A-F263571CDBD4}" srcOrd="0" destOrd="0" presId="urn:microsoft.com/office/officeart/2005/8/layout/hierarchy1"/>
    <dgm:cxn modelId="{E05663D8-B643-4C18-875B-46ABB96772F5}" type="presParOf" srcId="{792B24E2-4736-47D7-B996-6A05563790EC}" destId="{7068A420-BD50-4262-BAF7-0D3307C7C18E}" srcOrd="1" destOrd="0" presId="urn:microsoft.com/office/officeart/2005/8/layout/hierarchy1"/>
    <dgm:cxn modelId="{B4FDC021-86C1-4C6B-B394-611ED537F17C}" type="presParOf" srcId="{5EB5A5D4-A764-416C-8F5D-AA509FB11F65}" destId="{8893D29B-EFAD-40A3-88C1-569F5C9E89E2}" srcOrd="1" destOrd="0" presId="urn:microsoft.com/office/officeart/2005/8/layout/hierarchy1"/>
    <dgm:cxn modelId="{AC1DF213-F77F-4006-BB10-94309CF34786}" type="presParOf" srcId="{8893D29B-EFAD-40A3-88C1-569F5C9E89E2}" destId="{2796FFE1-BF81-475B-82DB-57FDBF2F7C24}" srcOrd="0" destOrd="0" presId="urn:microsoft.com/office/officeart/2005/8/layout/hierarchy1"/>
    <dgm:cxn modelId="{F529239B-033C-4EDF-B3F5-4667B88A9C6A}" type="presParOf" srcId="{8893D29B-EFAD-40A3-88C1-569F5C9E89E2}" destId="{570D833F-451B-439B-9031-5B5AB0C1E21A}" srcOrd="1" destOrd="0" presId="urn:microsoft.com/office/officeart/2005/8/layout/hierarchy1"/>
    <dgm:cxn modelId="{5D4B96D0-BDF3-44E8-AD56-8A1E0FB187D9}" type="presParOf" srcId="{570D833F-451B-439B-9031-5B5AB0C1E21A}" destId="{25BA585D-A77A-447A-A1D5-159722B2FB9E}" srcOrd="0" destOrd="0" presId="urn:microsoft.com/office/officeart/2005/8/layout/hierarchy1"/>
    <dgm:cxn modelId="{CA1223B1-E80C-4796-B179-2A48AE4194A4}" type="presParOf" srcId="{25BA585D-A77A-447A-A1D5-159722B2FB9E}" destId="{D13B9340-53AB-4236-B993-65531EAD20D2}" srcOrd="0" destOrd="0" presId="urn:microsoft.com/office/officeart/2005/8/layout/hierarchy1"/>
    <dgm:cxn modelId="{11F274C0-77C7-4CF0-9A6A-4A92356E8740}" type="presParOf" srcId="{25BA585D-A77A-447A-A1D5-159722B2FB9E}" destId="{A71F4D00-7507-4933-959B-8CA712530D62}" srcOrd="1" destOrd="0" presId="urn:microsoft.com/office/officeart/2005/8/layout/hierarchy1"/>
    <dgm:cxn modelId="{8B996C1B-0079-4D90-9678-E0F6A35C698D}" type="presParOf" srcId="{570D833F-451B-439B-9031-5B5AB0C1E21A}" destId="{F434A5A8-AEB2-4C94-8150-9F4D82D5CB29}" srcOrd="1" destOrd="0" presId="urn:microsoft.com/office/officeart/2005/8/layout/hierarchy1"/>
    <dgm:cxn modelId="{28AAAB1A-68EF-4C1C-8AB0-B4795C1E745C}" type="presParOf" srcId="{F434A5A8-AEB2-4C94-8150-9F4D82D5CB29}" destId="{8E882799-E7F3-4B49-B48B-1299A4681330}" srcOrd="0" destOrd="0" presId="urn:microsoft.com/office/officeart/2005/8/layout/hierarchy1"/>
    <dgm:cxn modelId="{46F73197-A0BD-444D-A991-173CD76BB84E}" type="presParOf" srcId="{F434A5A8-AEB2-4C94-8150-9F4D82D5CB29}" destId="{062A2A97-6B8B-4EDC-A945-BE1782DBE32F}" srcOrd="1" destOrd="0" presId="urn:microsoft.com/office/officeart/2005/8/layout/hierarchy1"/>
    <dgm:cxn modelId="{B9F46637-FE70-4120-B5C0-17C8BDA8381A}" type="presParOf" srcId="{062A2A97-6B8B-4EDC-A945-BE1782DBE32F}" destId="{51F4F5B0-AEB5-4F76-8FB2-8C5653A576BA}" srcOrd="0" destOrd="0" presId="urn:microsoft.com/office/officeart/2005/8/layout/hierarchy1"/>
    <dgm:cxn modelId="{2B1D03A5-0A1D-46A2-A110-C06EB23C2AEC}" type="presParOf" srcId="{51F4F5B0-AEB5-4F76-8FB2-8C5653A576BA}" destId="{A7574477-FEC6-4B72-9BBA-648B63E64713}" srcOrd="0" destOrd="0" presId="urn:microsoft.com/office/officeart/2005/8/layout/hierarchy1"/>
    <dgm:cxn modelId="{4FB3A9A4-8784-4306-B2F7-967180F1C638}" type="presParOf" srcId="{51F4F5B0-AEB5-4F76-8FB2-8C5653A576BA}" destId="{89E822E6-6AAD-4E6E-AB19-0D1A2889BCB7}" srcOrd="1" destOrd="0" presId="urn:microsoft.com/office/officeart/2005/8/layout/hierarchy1"/>
    <dgm:cxn modelId="{7DF06E99-EC31-4078-8FEE-BF8E5A6243FE}" type="presParOf" srcId="{062A2A97-6B8B-4EDC-A945-BE1782DBE32F}" destId="{2E25B8CC-BC0C-43D7-A9CE-38FE4F2E508F}" srcOrd="1" destOrd="0" presId="urn:microsoft.com/office/officeart/2005/8/layout/hierarchy1"/>
    <dgm:cxn modelId="{EBEF71F7-2A6E-404E-B661-5190AE8621FC}" type="presParOf" srcId="{8893D29B-EFAD-40A3-88C1-569F5C9E89E2}" destId="{C64B4E5B-192D-4FC9-918D-EB7B9275453D}" srcOrd="2" destOrd="0" presId="urn:microsoft.com/office/officeart/2005/8/layout/hierarchy1"/>
    <dgm:cxn modelId="{19B5EB7C-DA45-48C1-B409-B0DF0B460029}" type="presParOf" srcId="{8893D29B-EFAD-40A3-88C1-569F5C9E89E2}" destId="{B172FF38-D329-4407-8C38-E524A1B80283}" srcOrd="3" destOrd="0" presId="urn:microsoft.com/office/officeart/2005/8/layout/hierarchy1"/>
    <dgm:cxn modelId="{F37B84C9-AACC-4209-959F-B4BB89FC7247}" type="presParOf" srcId="{B172FF38-D329-4407-8C38-E524A1B80283}" destId="{2F927760-18FB-461E-BBF2-622BFF64F1C4}" srcOrd="0" destOrd="0" presId="urn:microsoft.com/office/officeart/2005/8/layout/hierarchy1"/>
    <dgm:cxn modelId="{C87D4214-7220-4A4B-9167-3BE73A66022A}" type="presParOf" srcId="{2F927760-18FB-461E-BBF2-622BFF64F1C4}" destId="{19E0981E-F3D4-4C83-BD3A-9E603E81EAC1}" srcOrd="0" destOrd="0" presId="urn:microsoft.com/office/officeart/2005/8/layout/hierarchy1"/>
    <dgm:cxn modelId="{4E1680F0-91B0-49B6-8709-4DE68320EAEF}" type="presParOf" srcId="{2F927760-18FB-461E-BBF2-622BFF64F1C4}" destId="{D269917E-9AA1-4E8E-979B-F70A296FD4F4}" srcOrd="1" destOrd="0" presId="urn:microsoft.com/office/officeart/2005/8/layout/hierarchy1"/>
    <dgm:cxn modelId="{A26321E0-B7ED-40DB-B299-6F0F1A959E4E}" type="presParOf" srcId="{B172FF38-D329-4407-8C38-E524A1B80283}" destId="{9C7DEA0B-C52A-48F4-AADC-2CDA58C4D5F8}" srcOrd="1" destOrd="0" presId="urn:microsoft.com/office/officeart/2005/8/layout/hierarchy1"/>
    <dgm:cxn modelId="{B647D61E-CFF3-4F2D-91C9-A789F4958030}" type="presParOf" srcId="{FE6D8D31-7222-4FC7-80DE-0EC995846009}" destId="{592E6283-D1F4-4DFD-ABDC-B34C3B8B1119}" srcOrd="2" destOrd="0" presId="urn:microsoft.com/office/officeart/2005/8/layout/hierarchy1"/>
    <dgm:cxn modelId="{81691DC1-B70E-4E53-9FBC-7A31C0BD5D24}" type="presParOf" srcId="{FE6D8D31-7222-4FC7-80DE-0EC995846009}" destId="{4E862D43-7C66-4443-B110-066921526614}" srcOrd="3" destOrd="0" presId="urn:microsoft.com/office/officeart/2005/8/layout/hierarchy1"/>
    <dgm:cxn modelId="{6B67C13B-CDEE-4424-8B92-218EF09B35A3}" type="presParOf" srcId="{4E862D43-7C66-4443-B110-066921526614}" destId="{D4506504-1F2E-4508-B226-1FB8B998C37C}" srcOrd="0" destOrd="0" presId="urn:microsoft.com/office/officeart/2005/8/layout/hierarchy1"/>
    <dgm:cxn modelId="{97F38AF1-A683-4CE9-A60F-51C53651B369}" type="presParOf" srcId="{D4506504-1F2E-4508-B226-1FB8B998C37C}" destId="{1069357C-B724-417F-BC94-D3792ECA412D}" srcOrd="0" destOrd="0" presId="urn:microsoft.com/office/officeart/2005/8/layout/hierarchy1"/>
    <dgm:cxn modelId="{852D40B7-1A5E-41A4-896A-142E7FAFB47F}" type="presParOf" srcId="{D4506504-1F2E-4508-B226-1FB8B998C37C}" destId="{F1127628-1EF7-48DD-B01A-755DA867D43D}" srcOrd="1" destOrd="0" presId="urn:microsoft.com/office/officeart/2005/8/layout/hierarchy1"/>
    <dgm:cxn modelId="{E86F7C25-88BE-4467-8552-0A85DEEB90C1}" type="presParOf" srcId="{4E862D43-7C66-4443-B110-066921526614}" destId="{317A6725-1045-4749-A2A0-A2F3910030FA}" srcOrd="1" destOrd="0" presId="urn:microsoft.com/office/officeart/2005/8/layout/hierarchy1"/>
    <dgm:cxn modelId="{DAD49547-F2BC-4AA2-89B6-2E5875794BAC}" type="presParOf" srcId="{317A6725-1045-4749-A2A0-A2F3910030FA}" destId="{E1F5C8BA-C26B-462C-BB19-7465C75334F8}" srcOrd="0" destOrd="0" presId="urn:microsoft.com/office/officeart/2005/8/layout/hierarchy1"/>
    <dgm:cxn modelId="{C9FF700E-0A69-487D-9245-2F45A8A48876}" type="presParOf" srcId="{317A6725-1045-4749-A2A0-A2F3910030FA}" destId="{E81142BB-CEC8-4D4C-B8A9-A8156969338B}" srcOrd="1" destOrd="0" presId="urn:microsoft.com/office/officeart/2005/8/layout/hierarchy1"/>
    <dgm:cxn modelId="{7395B3E8-02D5-4FCC-B466-953056C50A8C}" type="presParOf" srcId="{E81142BB-CEC8-4D4C-B8A9-A8156969338B}" destId="{87E91A71-43BB-4588-99D4-58D7ACD2D5F0}" srcOrd="0" destOrd="0" presId="urn:microsoft.com/office/officeart/2005/8/layout/hierarchy1"/>
    <dgm:cxn modelId="{F1616431-6DF5-4561-99EC-F056FA9914E3}" type="presParOf" srcId="{87E91A71-43BB-4588-99D4-58D7ACD2D5F0}" destId="{EE5FE468-BA30-48E9-9192-BBA63DC36724}" srcOrd="0" destOrd="0" presId="urn:microsoft.com/office/officeart/2005/8/layout/hierarchy1"/>
    <dgm:cxn modelId="{492EDEB5-B0AC-4DEA-88FC-299267ABDAFC}" type="presParOf" srcId="{87E91A71-43BB-4588-99D4-58D7ACD2D5F0}" destId="{2C851D59-4C1D-475C-88BE-F656722A384E}" srcOrd="1" destOrd="0" presId="urn:microsoft.com/office/officeart/2005/8/layout/hierarchy1"/>
    <dgm:cxn modelId="{9E5C7E68-4FAE-4C1C-9618-685DA359C0AF}" type="presParOf" srcId="{E81142BB-CEC8-4D4C-B8A9-A8156969338B}" destId="{F45431A6-E62C-4B5C-9445-8B3B08DEDEA1}" srcOrd="1" destOrd="0" presId="urn:microsoft.com/office/officeart/2005/8/layout/hierarchy1"/>
    <dgm:cxn modelId="{94FFBBA2-6A7C-46DE-B080-E6F242A4908E}" type="presParOf" srcId="{317A6725-1045-4749-A2A0-A2F3910030FA}" destId="{6AEC463F-6FF4-4365-AD37-0F7E438F723C}" srcOrd="2" destOrd="0" presId="urn:microsoft.com/office/officeart/2005/8/layout/hierarchy1"/>
    <dgm:cxn modelId="{E0BCE3C7-AF1E-4847-B4D1-774E735B69AF}" type="presParOf" srcId="{317A6725-1045-4749-A2A0-A2F3910030FA}" destId="{9D6281DF-77B5-4BEC-9B89-3DD0891B7E83}" srcOrd="3" destOrd="0" presId="urn:microsoft.com/office/officeart/2005/8/layout/hierarchy1"/>
    <dgm:cxn modelId="{F1DF1223-5548-42B3-ACCE-D22FCFF1586C}" type="presParOf" srcId="{9D6281DF-77B5-4BEC-9B89-3DD0891B7E83}" destId="{B43CE5C2-99CD-446E-8BCA-79E0ACB526E3}" srcOrd="0" destOrd="0" presId="urn:microsoft.com/office/officeart/2005/8/layout/hierarchy1"/>
    <dgm:cxn modelId="{AB7711C6-9051-4D6B-A707-24D3B1F4583B}" type="presParOf" srcId="{B43CE5C2-99CD-446E-8BCA-79E0ACB526E3}" destId="{6DE2E9A1-8048-4AAB-BF18-99D5E9AAAF58}" srcOrd="0" destOrd="0" presId="urn:microsoft.com/office/officeart/2005/8/layout/hierarchy1"/>
    <dgm:cxn modelId="{86D85782-F086-4D4B-A7DC-990C258183C4}" type="presParOf" srcId="{B43CE5C2-99CD-446E-8BCA-79E0ACB526E3}" destId="{ACEAFEB0-6E4E-4B8D-AAFB-4911A3338574}" srcOrd="1" destOrd="0" presId="urn:microsoft.com/office/officeart/2005/8/layout/hierarchy1"/>
    <dgm:cxn modelId="{A7C8B951-144A-4836-B583-DBB9838FD788}" type="presParOf" srcId="{9D6281DF-77B5-4BEC-9B89-3DD0891B7E83}" destId="{C10853A6-C778-4248-8A83-7E452E727C7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EC463F-6FF4-4365-AD37-0F7E438F723C}">
      <dsp:nvSpPr>
        <dsp:cNvPr id="0" name=""/>
        <dsp:cNvSpPr/>
      </dsp:nvSpPr>
      <dsp:spPr>
        <a:xfrm>
          <a:off x="5102197" y="1948866"/>
          <a:ext cx="762761" cy="3630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377"/>
              </a:lnTo>
              <a:lnTo>
                <a:pt x="762761" y="247377"/>
              </a:lnTo>
              <a:lnTo>
                <a:pt x="762761" y="36300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F5C8BA-C26B-462C-BB19-7465C75334F8}">
      <dsp:nvSpPr>
        <dsp:cNvPr id="0" name=""/>
        <dsp:cNvSpPr/>
      </dsp:nvSpPr>
      <dsp:spPr>
        <a:xfrm>
          <a:off x="4339435" y="1948866"/>
          <a:ext cx="762761" cy="363005"/>
        </a:xfrm>
        <a:custGeom>
          <a:avLst/>
          <a:gdLst/>
          <a:ahLst/>
          <a:cxnLst/>
          <a:rect l="0" t="0" r="0" b="0"/>
          <a:pathLst>
            <a:path>
              <a:moveTo>
                <a:pt x="762761" y="0"/>
              </a:moveTo>
              <a:lnTo>
                <a:pt x="762761" y="247377"/>
              </a:lnTo>
              <a:lnTo>
                <a:pt x="0" y="247377"/>
              </a:lnTo>
              <a:lnTo>
                <a:pt x="0" y="36300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2E6283-D1F4-4DFD-ABDC-B34C3B8B1119}">
      <dsp:nvSpPr>
        <dsp:cNvPr id="0" name=""/>
        <dsp:cNvSpPr/>
      </dsp:nvSpPr>
      <dsp:spPr>
        <a:xfrm>
          <a:off x="3576674" y="793282"/>
          <a:ext cx="1525523" cy="3630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377"/>
              </a:lnTo>
              <a:lnTo>
                <a:pt x="1525523" y="247377"/>
              </a:lnTo>
              <a:lnTo>
                <a:pt x="1525523" y="36300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B4E5B-192D-4FC9-918D-EB7B9275453D}">
      <dsp:nvSpPr>
        <dsp:cNvPr id="0" name=""/>
        <dsp:cNvSpPr/>
      </dsp:nvSpPr>
      <dsp:spPr>
        <a:xfrm>
          <a:off x="2051151" y="1948866"/>
          <a:ext cx="762761" cy="3630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377"/>
              </a:lnTo>
              <a:lnTo>
                <a:pt x="762761" y="247377"/>
              </a:lnTo>
              <a:lnTo>
                <a:pt x="762761" y="36300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882799-E7F3-4B49-B48B-1299A4681330}">
      <dsp:nvSpPr>
        <dsp:cNvPr id="0" name=""/>
        <dsp:cNvSpPr/>
      </dsp:nvSpPr>
      <dsp:spPr>
        <a:xfrm>
          <a:off x="1242669" y="3104450"/>
          <a:ext cx="91440" cy="3630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300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6FFE1-BF81-475B-82DB-57FDBF2F7C24}">
      <dsp:nvSpPr>
        <dsp:cNvPr id="0" name=""/>
        <dsp:cNvSpPr/>
      </dsp:nvSpPr>
      <dsp:spPr>
        <a:xfrm>
          <a:off x="1288389" y="1948866"/>
          <a:ext cx="762761" cy="363005"/>
        </a:xfrm>
        <a:custGeom>
          <a:avLst/>
          <a:gdLst/>
          <a:ahLst/>
          <a:cxnLst/>
          <a:rect l="0" t="0" r="0" b="0"/>
          <a:pathLst>
            <a:path>
              <a:moveTo>
                <a:pt x="762761" y="0"/>
              </a:moveTo>
              <a:lnTo>
                <a:pt x="762761" y="247377"/>
              </a:lnTo>
              <a:lnTo>
                <a:pt x="0" y="247377"/>
              </a:lnTo>
              <a:lnTo>
                <a:pt x="0" y="36300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B4041F-3C50-4211-98E9-EF86FAF2685C}">
      <dsp:nvSpPr>
        <dsp:cNvPr id="0" name=""/>
        <dsp:cNvSpPr/>
      </dsp:nvSpPr>
      <dsp:spPr>
        <a:xfrm>
          <a:off x="2051151" y="793282"/>
          <a:ext cx="1525523" cy="363005"/>
        </a:xfrm>
        <a:custGeom>
          <a:avLst/>
          <a:gdLst/>
          <a:ahLst/>
          <a:cxnLst/>
          <a:rect l="0" t="0" r="0" b="0"/>
          <a:pathLst>
            <a:path>
              <a:moveTo>
                <a:pt x="1525523" y="0"/>
              </a:moveTo>
              <a:lnTo>
                <a:pt x="1525523" y="247377"/>
              </a:lnTo>
              <a:lnTo>
                <a:pt x="0" y="247377"/>
              </a:lnTo>
              <a:lnTo>
                <a:pt x="0" y="36300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CB30C-50D0-427C-9EE5-AB5BE8DD75D5}">
      <dsp:nvSpPr>
        <dsp:cNvPr id="0" name=""/>
        <dsp:cNvSpPr/>
      </dsp:nvSpPr>
      <dsp:spPr>
        <a:xfrm>
          <a:off x="2952596" y="704"/>
          <a:ext cx="1248155" cy="79257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A1C292-B3C0-4144-A38F-3F1C545E05C3}">
      <dsp:nvSpPr>
        <dsp:cNvPr id="0" name=""/>
        <dsp:cNvSpPr/>
      </dsp:nvSpPr>
      <dsp:spPr>
        <a:xfrm>
          <a:off x="3091280" y="132454"/>
          <a:ext cx="1248155" cy="792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600" kern="1200" dirty="0" smtClean="0"/>
            <a:t>Baas</a:t>
          </a:r>
          <a:endParaRPr lang="nl-BE" sz="1600" kern="1200" dirty="0"/>
        </a:p>
      </dsp:txBody>
      <dsp:txXfrm>
        <a:off x="3114494" y="155668"/>
        <a:ext cx="1201727" cy="746150"/>
      </dsp:txXfrm>
    </dsp:sp>
    <dsp:sp modelId="{B3070535-0554-445A-809A-F263571CDBD4}">
      <dsp:nvSpPr>
        <dsp:cNvPr id="0" name=""/>
        <dsp:cNvSpPr/>
      </dsp:nvSpPr>
      <dsp:spPr>
        <a:xfrm>
          <a:off x="1427073" y="1156288"/>
          <a:ext cx="1248155" cy="79257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068A420-BD50-4262-BAF7-0D3307C7C18E}">
      <dsp:nvSpPr>
        <dsp:cNvPr id="0" name=""/>
        <dsp:cNvSpPr/>
      </dsp:nvSpPr>
      <dsp:spPr>
        <a:xfrm>
          <a:off x="1565757" y="1288037"/>
          <a:ext cx="1248155" cy="792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600" kern="1200" dirty="0" smtClean="0"/>
            <a:t>Ploegbaas 1</a:t>
          </a:r>
          <a:endParaRPr lang="nl-BE" sz="1600" kern="1200" dirty="0"/>
        </a:p>
      </dsp:txBody>
      <dsp:txXfrm>
        <a:off x="1588971" y="1311251"/>
        <a:ext cx="1201727" cy="746150"/>
      </dsp:txXfrm>
    </dsp:sp>
    <dsp:sp modelId="{D13B9340-53AB-4236-B993-65531EAD20D2}">
      <dsp:nvSpPr>
        <dsp:cNvPr id="0" name=""/>
        <dsp:cNvSpPr/>
      </dsp:nvSpPr>
      <dsp:spPr>
        <a:xfrm>
          <a:off x="664311" y="2311871"/>
          <a:ext cx="1248155" cy="79257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71F4D00-7507-4933-959B-8CA712530D62}">
      <dsp:nvSpPr>
        <dsp:cNvPr id="0" name=""/>
        <dsp:cNvSpPr/>
      </dsp:nvSpPr>
      <dsp:spPr>
        <a:xfrm>
          <a:off x="802995" y="2443621"/>
          <a:ext cx="1248155" cy="792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600" kern="1200" dirty="0" smtClean="0"/>
            <a:t>Werknemer 1</a:t>
          </a:r>
          <a:endParaRPr lang="nl-BE" sz="1600" kern="1200" dirty="0"/>
        </a:p>
      </dsp:txBody>
      <dsp:txXfrm>
        <a:off x="826209" y="2466835"/>
        <a:ext cx="1201727" cy="746150"/>
      </dsp:txXfrm>
    </dsp:sp>
    <dsp:sp modelId="{A7574477-FEC6-4B72-9BBA-648B63E64713}">
      <dsp:nvSpPr>
        <dsp:cNvPr id="0" name=""/>
        <dsp:cNvSpPr/>
      </dsp:nvSpPr>
      <dsp:spPr>
        <a:xfrm>
          <a:off x="664311" y="3467455"/>
          <a:ext cx="1248155" cy="79257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9E822E6-6AAD-4E6E-AB19-0D1A2889BCB7}">
      <dsp:nvSpPr>
        <dsp:cNvPr id="0" name=""/>
        <dsp:cNvSpPr/>
      </dsp:nvSpPr>
      <dsp:spPr>
        <a:xfrm>
          <a:off x="802995" y="3599205"/>
          <a:ext cx="1248155" cy="792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600" kern="1200" smtClean="0"/>
            <a:t>Leercontract 1</a:t>
          </a:r>
          <a:endParaRPr lang="nl-BE" sz="1600" kern="1200"/>
        </a:p>
      </dsp:txBody>
      <dsp:txXfrm>
        <a:off x="826209" y="3622419"/>
        <a:ext cx="1201727" cy="746150"/>
      </dsp:txXfrm>
    </dsp:sp>
    <dsp:sp modelId="{19E0981E-F3D4-4C83-BD3A-9E603E81EAC1}">
      <dsp:nvSpPr>
        <dsp:cNvPr id="0" name=""/>
        <dsp:cNvSpPr/>
      </dsp:nvSpPr>
      <dsp:spPr>
        <a:xfrm>
          <a:off x="2189834" y="2311871"/>
          <a:ext cx="1248155" cy="79257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269917E-9AA1-4E8E-979B-F70A296FD4F4}">
      <dsp:nvSpPr>
        <dsp:cNvPr id="0" name=""/>
        <dsp:cNvSpPr/>
      </dsp:nvSpPr>
      <dsp:spPr>
        <a:xfrm>
          <a:off x="2328518" y="2443621"/>
          <a:ext cx="1248155" cy="792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600" kern="1200" dirty="0" smtClean="0"/>
            <a:t>Werknemer 2</a:t>
          </a:r>
          <a:endParaRPr lang="nl-BE" sz="1600" kern="1200" dirty="0"/>
        </a:p>
      </dsp:txBody>
      <dsp:txXfrm>
        <a:off x="2351732" y="2466835"/>
        <a:ext cx="1201727" cy="746150"/>
      </dsp:txXfrm>
    </dsp:sp>
    <dsp:sp modelId="{1069357C-B724-417F-BC94-D3792ECA412D}">
      <dsp:nvSpPr>
        <dsp:cNvPr id="0" name=""/>
        <dsp:cNvSpPr/>
      </dsp:nvSpPr>
      <dsp:spPr>
        <a:xfrm>
          <a:off x="4478119" y="1156288"/>
          <a:ext cx="1248155" cy="79257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1127628-1EF7-48DD-B01A-755DA867D43D}">
      <dsp:nvSpPr>
        <dsp:cNvPr id="0" name=""/>
        <dsp:cNvSpPr/>
      </dsp:nvSpPr>
      <dsp:spPr>
        <a:xfrm>
          <a:off x="4616803" y="1288037"/>
          <a:ext cx="1248155" cy="792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600" kern="1200" dirty="0" smtClean="0"/>
            <a:t>Ploegbaas 2</a:t>
          </a:r>
          <a:endParaRPr lang="nl-BE" sz="1600" kern="1200" dirty="0"/>
        </a:p>
      </dsp:txBody>
      <dsp:txXfrm>
        <a:off x="4640017" y="1311251"/>
        <a:ext cx="1201727" cy="746150"/>
      </dsp:txXfrm>
    </dsp:sp>
    <dsp:sp modelId="{EE5FE468-BA30-48E9-9192-BBA63DC36724}">
      <dsp:nvSpPr>
        <dsp:cNvPr id="0" name=""/>
        <dsp:cNvSpPr/>
      </dsp:nvSpPr>
      <dsp:spPr>
        <a:xfrm>
          <a:off x="3715357" y="2311871"/>
          <a:ext cx="1248155" cy="79257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C851D59-4C1D-475C-88BE-F656722A384E}">
      <dsp:nvSpPr>
        <dsp:cNvPr id="0" name=""/>
        <dsp:cNvSpPr/>
      </dsp:nvSpPr>
      <dsp:spPr>
        <a:xfrm>
          <a:off x="3854041" y="2443621"/>
          <a:ext cx="1248155" cy="792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600" kern="1200" dirty="0" smtClean="0"/>
            <a:t>Werknemer 3</a:t>
          </a:r>
          <a:endParaRPr lang="nl-BE" sz="1600" kern="1200" dirty="0"/>
        </a:p>
      </dsp:txBody>
      <dsp:txXfrm>
        <a:off x="3877255" y="2466835"/>
        <a:ext cx="1201727" cy="746150"/>
      </dsp:txXfrm>
    </dsp:sp>
    <dsp:sp modelId="{6DE2E9A1-8048-4AAB-BF18-99D5E9AAAF58}">
      <dsp:nvSpPr>
        <dsp:cNvPr id="0" name=""/>
        <dsp:cNvSpPr/>
      </dsp:nvSpPr>
      <dsp:spPr>
        <a:xfrm>
          <a:off x="5240880" y="2311871"/>
          <a:ext cx="1248155" cy="79257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CEAFEB0-6E4E-4B8D-AAFB-4911A3338574}">
      <dsp:nvSpPr>
        <dsp:cNvPr id="0" name=""/>
        <dsp:cNvSpPr/>
      </dsp:nvSpPr>
      <dsp:spPr>
        <a:xfrm>
          <a:off x="5379564" y="2443621"/>
          <a:ext cx="1248155" cy="792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600" kern="1200" dirty="0" smtClean="0"/>
            <a:t>Werknemer 4</a:t>
          </a:r>
          <a:endParaRPr lang="nl-BE" sz="1600" kern="1200" dirty="0"/>
        </a:p>
      </dsp:txBody>
      <dsp:txXfrm>
        <a:off x="5402778" y="2466835"/>
        <a:ext cx="1201727" cy="746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24963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gif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2542667"/>
              </p:ext>
            </p:extLst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588167046"/>
              </p:ext>
            </p:extLst>
          </p:nvPr>
        </p:nvGraphicFramePr>
        <p:xfrm>
          <a:off x="1203672" y="908720"/>
          <a:ext cx="729203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762393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52</Words>
  <Application>Microsoft Office PowerPoint</Application>
  <PresentationFormat>Diavoorstelling (4:3)</PresentationFormat>
  <Paragraphs>34</Paragraphs>
  <Slides>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59</cp:revision>
  <dcterms:created xsi:type="dcterms:W3CDTF">2011-01-31T06:44:44Z</dcterms:created>
  <dcterms:modified xsi:type="dcterms:W3CDTF">2015-07-18T08:48:20Z</dcterms:modified>
</cp:coreProperties>
</file>