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9" autoAdjust="0"/>
    <p:restoredTop sz="93919" autoAdjust="0"/>
  </p:normalViewPr>
  <p:slideViewPr>
    <p:cSldViewPr>
      <p:cViewPr varScale="1">
        <p:scale>
          <a:sx n="59" d="100"/>
          <a:sy n="59" d="100"/>
        </p:scale>
        <p:origin x="50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AC1A26B-2295-4BAC-AC11-C09E5A48AEAA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51A0D26-D50B-4DCB-B45E-3B4D2072BD2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69286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6207424-6418-475A-BF35-556A23009056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2191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A3D5-17D6-4DF0-8146-F40203BE1C67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C6C41-8B8C-4779-A998-81B0EE0F921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9769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CDA3C-6552-425E-9E8C-3B97E1E61BAA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FA7B4-2927-4ED5-A36E-CDC6E478D16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6458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FDF02-727E-46E6-B913-9A2F5152D20D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79E19-562A-445E-A7C6-48879E52BE7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7181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1D80D-EB9E-4295-8AC5-D50CD582B0C2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B2A4C-79F3-483A-B2F0-5E807877C47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1757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40C08-C8D6-4EDF-B198-E587A6599164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A63D9-A957-4988-BD1C-F549C39E9F3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1145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AA167-D83F-452B-AE5E-1C44A1C56C01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33889-BD53-4D6B-AB26-E29BF09A0EB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3992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62A6-A3C0-42F8-983E-5808829616C8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1922C-6C93-4169-B8B0-E58452405FA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71373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C717A-4780-4AEB-B151-C429DB4F8D75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652F7-6D3B-478C-A3CD-D4732FA5984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9184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59BD7-C4E9-4790-B574-234D48361B2C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C5D8-F071-4A52-B40F-4673AA2B5BD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8964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70BC2-4E3F-46B7-A62D-850E479CB500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0A4C2-A76C-44BE-A2EE-393381506B0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5328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C3B88-78CF-446C-A0D6-8EAD32CD8148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71C08-8474-4B58-B55E-67AFE89655E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87900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561280-C07D-4F46-8325-E952F69FB860}" type="datetimeFigureOut">
              <a:rPr lang="nl-BE"/>
              <a:pPr>
                <a:defRPr/>
              </a:pPr>
              <a:t>13/07/2015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57EB856-F115-45B0-9334-677F1DD1E423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ratiscursus.b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100% gratis cursussen, enkel en alleen bij GratisCursus.be</a:t>
            </a:r>
            <a:endParaRPr lang="nl-BE" dirty="0"/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1692275" y="1412875"/>
            <a:ext cx="57594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000" dirty="0">
                <a:latin typeface="+mn-lt"/>
                <a:cs typeface="+mn-cs"/>
              </a:rPr>
              <a:t>1. 100% gratis cursus PowerPoint 2010, enkel bij </a:t>
            </a:r>
            <a:r>
              <a:rPr lang="nl-BE" sz="2000" dirty="0">
                <a:latin typeface="+mn-lt"/>
                <a:cs typeface="+mn-cs"/>
                <a:hlinkClick r:id="rId4"/>
              </a:rPr>
              <a:t>www.gratisCursus.be</a:t>
            </a:r>
            <a:endParaRPr lang="nl-BE" sz="2000" dirty="0">
              <a:latin typeface="+mn-lt"/>
              <a:cs typeface="+mn-cs"/>
            </a:endParaRPr>
          </a:p>
          <a:p>
            <a:pPr marL="536575" indent="-536575" fontAlgn="auto">
              <a:spcBef>
                <a:spcPts val="0"/>
              </a:spcBef>
              <a:spcAft>
                <a:spcPts val="0"/>
              </a:spcAft>
              <a:defRPr/>
            </a:pPr>
            <a:endParaRPr lang="nl-BE" sz="20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1843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37</Words>
  <Application>Microsoft Office PowerPoint</Application>
  <PresentationFormat>Diavoorstelling (4:3)</PresentationFormat>
  <Paragraphs>10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15</cp:revision>
  <dcterms:created xsi:type="dcterms:W3CDTF">2011-01-31T06:44:44Z</dcterms:created>
  <dcterms:modified xsi:type="dcterms:W3CDTF">2015-07-13T15:13:52Z</dcterms:modified>
</cp:coreProperties>
</file>