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3" autoAdjust="0"/>
    <p:restoredTop sz="93919" autoAdjust="0"/>
  </p:normalViewPr>
  <p:slideViewPr>
    <p:cSldViewPr>
      <p:cViewPr varScale="1">
        <p:scale>
          <a:sx n="66" d="100"/>
          <a:sy n="66" d="100"/>
        </p:scale>
        <p:origin x="3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5AB8CD-89E7-4573-87A4-BAED3C4C9DF4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2BE7FF0-9A14-4FFD-8D30-2439D5FBB191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09893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C3B0572-34B0-4048-8ED6-9192265F55F4}" type="slidenum">
              <a:rPr lang="nl-BE" altLang="nl-BE">
                <a:latin typeface="Calibri" panose="020F0502020204030204" pitchFamily="34" charset="0"/>
              </a:rPr>
              <a:pPr/>
              <a:t>1</a:t>
            </a:fld>
            <a:endParaRPr lang="nl-BE" altLang="nl-B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9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DCC32-6180-48F0-8EEC-FD4CA5063132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ED4CC-A7EA-4275-8BDC-3BFCDFA69FAD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787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80588-9051-461C-B048-84B6FB66224A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7E816-5F10-4F4F-91AC-C58998A6A541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7383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4FDE-A10A-4D5E-A86B-18F63B567E54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5A410-1642-4526-8A69-652E25AEBBC9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1022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A3C36-79E7-4CD6-9907-6536A52F8A8F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69E1-EF75-4B1C-9DEA-E408EB288AF7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7775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FAB7-F9B8-4E2B-8E18-D42D34D31545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56F5C-7FF8-46A8-81CB-304B434BF2E1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435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8F9AD-412E-40F5-B4CA-0E5822535A57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AAC2C-F3E4-4C6E-A8FC-14A8039CAA98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0632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4485C-2BC3-41C0-9409-9BB15965D37A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BE6E0-97F7-4DFA-B64A-505E534BFE2B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2801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F5CA-5474-4F14-BF93-7B41CECDD35B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6A34F-B04D-49DB-88FE-304EEBEFE29F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77734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9D92-D8B7-49C3-9F1F-008D135BE499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BDB29-10D6-4B27-A4CA-4DC944843B60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03027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AB0DC-4FBE-495A-988E-B8B3E79BC93B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C461E-DFA0-45AE-BAE4-082DBF09FC2C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8465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3DD1-9A6A-4787-B966-374614B3E7BF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A75FD-468A-4C13-9AC3-CEBE578A1C68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0689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0F8AF7-C673-417D-9363-B87352F4B65D}" type="datetimeFigureOut">
              <a:rPr lang="nl-BE"/>
              <a:pPr>
                <a:defRPr/>
              </a:pPr>
              <a:t>27/07/2015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FB83C5D-3159-4571-BD1D-A96C6027D5A4}" type="slidenum">
              <a:rPr lang="nl-BE" altLang="nl-BE"/>
              <a:pPr>
                <a:defRPr/>
              </a:pPr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684213" y="-4763"/>
            <a:ext cx="7772400" cy="1470026"/>
          </a:xfrm>
        </p:spPr>
        <p:txBody>
          <a:bodyPr/>
          <a:lstStyle/>
          <a:p>
            <a:pPr eaLnBrk="1" hangingPunct="1"/>
            <a:r>
              <a:rPr lang="nl-BE" altLang="nl-BE" b="1" smtClean="0">
                <a:solidFill>
                  <a:srgbClr val="FF0000"/>
                </a:solidFill>
              </a:rPr>
              <a:t>www.GratisCursus.be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3076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677863" y="120650"/>
            <a:ext cx="8229600" cy="1143000"/>
          </a:xfrm>
        </p:spPr>
        <p:txBody>
          <a:bodyPr/>
          <a:lstStyle/>
          <a:p>
            <a:pPr eaLnBrk="1" hangingPunct="1"/>
            <a:r>
              <a:rPr lang="nl-BE" altLang="nl-BE" smtClean="0"/>
              <a:t>Cursus PowerPoint</a:t>
            </a:r>
          </a:p>
        </p:txBody>
      </p:sp>
      <p:pic>
        <p:nvPicPr>
          <p:cNvPr id="5123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3338"/>
            <a:ext cx="1944687" cy="18415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7110" y="4063976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5125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2509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763" y="0"/>
            <a:ext cx="2009775" cy="2008188"/>
          </a:xfrm>
        </p:spPr>
      </p:pic>
      <p:sp>
        <p:nvSpPr>
          <p:cNvPr id="6147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4400"/>
              <a:t>Cursus Excel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6149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89063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55762" cy="1682750"/>
          </a:xfrm>
        </p:spPr>
      </p:pic>
      <p:sp>
        <p:nvSpPr>
          <p:cNvPr id="7171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4400"/>
              <a:t>Cursus Word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7173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1246188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4400"/>
              <a:t>Cursus Photoshop</a:t>
            </a:r>
          </a:p>
        </p:txBody>
      </p:sp>
      <p:pic>
        <p:nvPicPr>
          <p:cNvPr id="8195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8925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8197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01725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4400"/>
              <a:t>Cursus Dreamweaver </a:t>
            </a:r>
          </a:p>
        </p:txBody>
      </p:sp>
      <p:pic>
        <p:nvPicPr>
          <p:cNvPr id="9219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738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9221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87450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4400"/>
              <a:t>Cursus Flash</a:t>
            </a:r>
          </a:p>
        </p:txBody>
      </p:sp>
      <p:pic>
        <p:nvPicPr>
          <p:cNvPr id="1024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57147" y="4028841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pic>
        <p:nvPicPr>
          <p:cNvPr id="10245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417638"/>
            <a:ext cx="3041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Type="http://www.w3.org/2000/09/xmldsig#Object" URI="#idPackageObject">
      <DigestMethod Algorithm="http://www.w3.org/2000/09/xmldsig#sha1"/>
      <DigestValue>QQvTFM8UzOpdrEm5DNm0U+nEXw8=</DigestValue>
    </Reference>
    <Reference Type="http://www.w3.org/2000/09/xmldsig#Object" URI="#idOfficeObject">
      <DigestMethod Algorithm="http://www.w3.org/2000/09/xmldsig#sha1"/>
      <DigestValue>oBkF2SQDK6vMcdP6wUf/at0sSLU=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0/09/xmldsig#sha1"/>
      <DigestValue>RjVEvs1YqZuT5lu7en1vbBu2V4A=</DigestValue>
    </Reference>
  </SignedInfo>
  <SignatureValue>Onsts3nC/h4piemcFo5HqnNeeTOEhsJBOCbaomdBvsSyL2KlpIzQbQK7K9y1Qvfc4A1pUZXasNrg
XSOOMwYjlLPkkmiQxx1hZqD/C8bBZVG2yi4jDU/1I5/xR0ZUbok8QlQx1p1/YPTc4x9Twbbdq8Th
4YJLc28DH1LDiMAMMXk=</SignatureValue>
  <KeyInfo>
    <X509Data>
      <X509Certificate>MIICXjCCAcegAwIBAgIQU2+wZsQbw7NARtZNLlcomDANBgkqhkiG9w0BAQUFADBlMQ4wDAYDVQQDEwVwZXRlcjEkMCIGCSqGSIb3DQEJARYVcGV0ZXJAR3JhdGlzQ3Vyc3VzLmJlMRgwFgYDVQQKEw9HcmF0aXNDdXJzdXMuYmUxEzARBgNVBAcTClN0LU5pa2xhYXMwHhcNMTEwMjEyMDUwMzA0WhcNMTIwMjEyMTEwMzA0WjBlMQ4wDAYDVQQDEwVwZXRlcjEkMCIGCSqGSIb3DQEJARYVcGV0ZXJAR3JhdGlzQ3Vyc3VzLmJlMRgwFgYDVQQKEw9HcmF0aXNDdXJzdXMuYmUxEzARBgNVBAcTClN0LU5pa2xhYXMwgZ8wDQYJKoZIhvcNAQEBBQADgY0AMIGJAoGBAKB05d5c/iac7w8soPQ0BE6rz6ujSonEgy2oPyOKbwG7IHaptAG9mne4SfJa2PQPKQygHK8PpbDz2J2of6WUc9/R4SmYNkb+vsbtCwJW9dPzJKpHgRTR6HJYYYhG9O/le5ymnzpOBp44dBqDis5PcOCRjVad2x14E7h/Dfk6MM9DAgMBAAGjDzANMAsGA1UdDwQEAwIGwDANBgkqhkiG9w0BAQUFAAOBgQBuuGP03MHW/mpOMTjuDECT2zVE+nSyudXLVPEHuuV/QJQngWmAECnpXEIL3/x+pJbpsw1RDvvZyZYuYnjgj9RUBl7KQ0axxUP3JU7DuywyTZkYENa3V7MKh9S0mUwtnRXN+l2tHgO/3UmJHYGNElLRvB+VFvQTPgu1W5RrjwYN7A=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13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31GbaEEOswk+UNYGRSPcEfJTFdQ=</DigestValue>
      </Reference>
      <Reference URI="/ppt/media/image1.png?ContentType=image/png">
        <DigestMethod Algorithm="http://www.w3.org/2000/09/xmldsig#sha1"/>
        <DigestValue>Y/gbmDQwlAhquE3L2NKAUwYYIO4=</DigestValue>
      </Reference>
      <Reference URI="/ppt/media/image2.png?ContentType=image/png">
        <DigestMethod Algorithm="http://www.w3.org/2000/09/xmldsig#sha1"/>
        <DigestValue>Dv9YOK9roLTcTQgd7CMDCeDE4nM=</DigestValue>
      </Reference>
      <Reference URI="/ppt/media/image3.jpeg?ContentType=image/jpeg">
        <DigestMethod Algorithm="http://www.w3.org/2000/09/xmldsig#sha1"/>
        <DigestValue>nTLDr8/Q0Bib4If328wYqcGuf0w=</DigestValue>
      </Reference>
      <Reference URI="/ppt/media/image4.png?ContentType=image/png">
        <DigestMethod Algorithm="http://www.w3.org/2000/09/xmldsig#sha1"/>
        <DigestValue>achRcKxPG04se/3iWJCpkUlfmKc=</DigestValue>
      </Reference>
      <Reference URI="/ppt/media/image5.jpeg?ContentType=image/jpeg">
        <DigestMethod Algorithm="http://www.w3.org/2000/09/xmldsig#sha1"/>
        <DigestValue>EQXQNAKAi+v6laKySM7ZX12wjuQ=</DigestValue>
      </Reference>
      <Reference URI="/ppt/media/image6.jpeg?ContentType=image/jpeg">
        <DigestMethod Algorithm="http://www.w3.org/2000/09/xmldsig#sha1"/>
        <DigestValue>NzhSFf7wwaIBK9RxgPYMi0H/LRU=</DigestValue>
      </Reference>
      <Reference URI="/ppt/media/image7.png?ContentType=image/png">
        <DigestMethod Algorithm="http://www.w3.org/2000/09/xmldsig#sha1"/>
        <DigestValue>FQDQU9vYEa1r6QfPTZ75vi1btRw=</DigestValue>
      </Reference>
      <Reference URI="/ppt/media/image8.jpeg?ContentType=image/jpeg">
        <DigestMethod Algorithm="http://www.w3.org/2000/09/xmldsig#sha1"/>
        <DigestValue>tSfo4THIDVEtyfis8m9k4iTzcbE=</DigestValue>
      </Reference>
      <Reference URI="/ppt/media/image9.png?ContentType=image/png">
        <DigestMethod Algorithm="http://www.w3.org/2000/09/xmldsig#sha1"/>
        <DigestValue>iD9eAWhvYTWHfI+WBHOWayapiP8=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UK+aZXLskzfb720BpdJb+pH62O8=</DigestValue>
      </Reference>
      <Reference URI="/ppt/notesMasters/notesMaster1.xml?ContentType=application/vnd.openxmlformats-officedocument.presentationml.notesMaster+xml">
        <DigestMethod Algorithm="http://www.w3.org/2000/09/xmldsig#sha1"/>
        <DigestValue>ZRrtAzUt0F8WqtH6DEpI+kMuZ0s=</DigestValue>
      </Reference>
      <Reference URI="/ppt/notesSlides/_rels/notes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bMPy/f7NMIfDLaonDPJAOJKCtgw=</DigestValue>
      </Reference>
      <Reference URI="/ppt/notesSlides/notesSlide1.xml?ContentType=application/vnd.openxmlformats-officedocument.presentationml.notesSlide+xml">
        <DigestMethod Algorithm="http://www.w3.org/2000/09/xmldsig#sha1"/>
        <DigestValue>2jWF5RKhRDjuI/8ng1R1rAKBvj0=</DigestValue>
      </Reference>
      <Reference URI="/ppt/presentation.xml?ContentType=application/vnd.openxmlformats-officedocument.presentationml.presentation.main+xml">
        <DigestMethod Algorithm="http://www.w3.org/2000/09/xmldsig#sha1"/>
        <DigestValue>RczkkAGnpXXFMFcdD1pteZDdXS0=</DigestValue>
      </Reference>
      <Reference URI="/ppt/presProps.xml?ContentType=application/vnd.openxmlformats-officedocument.presentationml.presProps+xml">
        <DigestMethod Algorithm="http://www.w3.org/2000/09/xmldsig#sha1"/>
        <DigestValue>z//0HwCAuaAYKccq3ZYgrdqFFRY=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slideLayout1.xml?ContentType=application/vnd.openxmlformats-officedocument.presentationml.slideLayout+xml">
        <DigestMethod Algorithm="http://www.w3.org/2000/09/xmldsig#sha1"/>
        <DigestValue>ZjjKyGutRSbagPiQfiW6nO1U/NM=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bv/AZCXPUYbNdJs4zA892wh0qJs=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Dv/PkT72xyO1cZgjelDMaNI3+CU=</DigestValue>
      </Reference>
      <Reference URI="/ppt/slideLayouts/slideLayout2.xml?ContentType=application/vnd.openxmlformats-officedocument.presentationml.slideLayout+xml">
        <DigestMethod Algorithm="http://www.w3.org/2000/09/xmldsig#sha1"/>
        <DigestValue>OwzzgfxFgPvUerDPr2WFTglupug=</DigestValue>
      </Reference>
      <Reference URI="/ppt/slideLayouts/slideLayout3.xml?ContentType=application/vnd.openxmlformats-officedocument.presentationml.slideLayout+xml">
        <DigestMethod Algorithm="http://www.w3.org/2000/09/xmldsig#sha1"/>
        <DigestValue>g1DmvgU/jeyNcaEhkv6bkYpYcS0=</DigestValue>
      </Reference>
      <Reference URI="/ppt/slideLayouts/slideLayout4.xml?ContentType=application/vnd.openxmlformats-officedocument.presentationml.slideLayout+xml">
        <DigestMethod Algorithm="http://www.w3.org/2000/09/xmldsig#sha1"/>
        <DigestValue>tnxgwnlVIwrRCyPqE513XYJHWOg=</DigestValue>
      </Reference>
      <Reference URI="/ppt/slideLayouts/slideLayout5.xml?ContentType=application/vnd.openxmlformats-officedocument.presentationml.slideLayout+xml">
        <DigestMethod Algorithm="http://www.w3.org/2000/09/xmldsig#sha1"/>
        <DigestValue>PqNyOUuaOfYHsbxc6JHZKHAQDaU=</DigestValue>
      </Reference>
      <Reference URI="/ppt/slideLayouts/slideLayout6.xml?ContentType=application/vnd.openxmlformats-officedocument.presentationml.slideLayout+xml">
        <DigestMethod Algorithm="http://www.w3.org/2000/09/xmldsig#sha1"/>
        <DigestValue>5+0RaHMKWVDQ+kFnnPK6vyjGKp0=</DigestValue>
      </Reference>
      <Reference URI="/ppt/slideLayouts/slideLayout7.xml?ContentType=application/vnd.openxmlformats-officedocument.presentationml.slideLayout+xml">
        <DigestMethod Algorithm="http://www.w3.org/2000/09/xmldsig#sha1"/>
        <DigestValue>AZwfSJPHSaSlWaxgk3yYZYS+fUI=</DigestValue>
      </Reference>
      <Reference URI="/ppt/slideLayouts/slideLayout8.xml?ContentType=application/vnd.openxmlformats-officedocument.presentationml.slideLayout+xml">
        <DigestMethod Algorithm="http://www.w3.org/2000/09/xmldsig#sha1"/>
        <DigestValue>AMJnqAHdwGdwDPoIWmSIFd6/G94=</DigestValue>
      </Reference>
      <Reference URI="/ppt/slideLayouts/slideLayout9.xml?ContentType=application/vnd.openxmlformats-officedocument.presentationml.slideLayout+xml">
        <DigestMethod Algorithm="http://www.w3.org/2000/09/xmldsig#sha1"/>
        <DigestValue>Tau6sXjEWc2Hrf88ZF6JZJjtaLE=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</Transform>
          <Transform Algorithm="http://www.w3.org/TR/2001/REC-xml-c14n-20010315"/>
        </Transforms>
        <DigestMethod Algorithm="http://www.w3.org/2000/09/xmldsig#sha1"/>
        <DigestValue>FKAuz83PS8d31d6TrfNpQ0KriEI=</DigestValue>
      </Reference>
      <Reference URI="/ppt/slideMasters/slideMaster1.xml?ContentType=application/vnd.openxmlformats-officedocument.presentationml.slideMaster+xml">
        <DigestMethod Algorithm="http://www.w3.org/2000/09/xmldsig#sha1"/>
        <DigestValue>j4Bm6apvMUpSSj17Auw2dEsUv3Q=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</Transform>
          <Transform Algorithm="http://www.w3.org/TR/2001/REC-xml-c14n-20010315"/>
        </Transforms>
        <DigestMethod Algorithm="http://www.w3.org/2000/09/xmldsig#sha1"/>
        <DigestValue>PRCOFCGLOq/Ba9uOwgd7FWWngI4=</DigestValue>
      </Reference>
      <Reference URI="/ppt/slides/_rels/slide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0/09/xmldsig#sha1"/>
        <DigestValue>knOhEeBQQfrrJ12vke5wxLI8/g0=</DigestValue>
      </Reference>
      <Reference URI="/ppt/slides/_rels/slide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0/09/xmldsig#sha1"/>
        <DigestValue>39QHEjna4CHDMrzevA/JlhQJT00=</DigestValue>
      </Reference>
      <Reference URI="/ppt/slides/_rels/slide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</Transform>
          <Transform Algorithm="http://www.w3.org/TR/2001/REC-xml-c14n-20010315"/>
        </Transforms>
        <DigestMethod Algorithm="http://www.w3.org/2000/09/xmldsig#sha1"/>
        <DigestValue>8TRofizCYHYWfFRADR9m/91yrHM=</DigestValue>
      </Reference>
      <Reference URI="/ppt/slides/_rels/slide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0/09/xmldsig#sha1"/>
        <DigestValue>oEkd3mCwn41kVLyZomgIxvuRMMQ=</DigestValue>
      </Reference>
      <Reference URI="/ppt/slides/_rels/slide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0/09/xmldsig#sha1"/>
        <DigestValue>h0civ1S4AqBRWozx3pkQrdYftYc=</DigestValue>
      </Reference>
      <Reference URI="/ppt/slides/_rels/slide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0/09/xmldsig#sha1"/>
        <DigestValue>p/sLC+4VkFTGVRyRz8vAiWLaWb8=</DigestValue>
      </Reference>
      <Reference URI="/ppt/slides/slide1.xml?ContentType=application/vnd.openxmlformats-officedocument.presentationml.slide+xml">
        <DigestMethod Algorithm="http://www.w3.org/2000/09/xmldsig#sha1"/>
        <DigestValue>g2yHX0bvzw5wsusTphztHAI751E=</DigestValue>
      </Reference>
      <Reference URI="/ppt/slides/slide2.xml?ContentType=application/vnd.openxmlformats-officedocument.presentationml.slide+xml">
        <DigestMethod Algorithm="http://www.w3.org/2000/09/xmldsig#sha1"/>
        <DigestValue>uklRprod4NVjsb4laNgaGNsJVWw=</DigestValue>
      </Reference>
      <Reference URI="/ppt/slides/slide3.xml?ContentType=application/vnd.openxmlformats-officedocument.presentationml.slide+xml">
        <DigestMethod Algorithm="http://www.w3.org/2000/09/xmldsig#sha1"/>
        <DigestValue>l4ATTHRhOxskGcA+/pmZ+hOoQC0=</DigestValue>
      </Reference>
      <Reference URI="/ppt/slides/slide4.xml?ContentType=application/vnd.openxmlformats-officedocument.presentationml.slide+xml">
        <DigestMethod Algorithm="http://www.w3.org/2000/09/xmldsig#sha1"/>
        <DigestValue>nP5zJZwr5kI0k5VHRDxApAuRfBU=</DigestValue>
      </Reference>
      <Reference URI="/ppt/slides/slide5.xml?ContentType=application/vnd.openxmlformats-officedocument.presentationml.slide+xml">
        <DigestMethod Algorithm="http://www.w3.org/2000/09/xmldsig#sha1"/>
        <DigestValue>gXb1W8qv42GUMKDw+k/aZlFV0wg=</DigestValue>
      </Reference>
      <Reference URI="/ppt/slides/slide6.xml?ContentType=application/vnd.openxmlformats-officedocument.presentationml.slide+xml">
        <DigestMethod Algorithm="http://www.w3.org/2000/09/xmldsig#sha1"/>
        <DigestValue>MUTF8MJ/yWOV7Rxd9R7VO69dqFk=</DigestValue>
      </Reference>
      <Reference URI="/ppt/slides/slide7.xml?ContentType=application/vnd.openxmlformats-officedocument.presentationml.slide+xml">
        <DigestMethod Algorithm="http://www.w3.org/2000/09/xmldsig#sha1"/>
        <DigestValue>lxg37quiVx5DOHT+DAfkqT97BOg=</DigestValue>
      </Reference>
      <Reference URI="/ppt/tableStyles.xml?ContentType=application/vnd.openxmlformats-officedocument.presentationml.tableStyles+xml">
        <DigestMethod Algorithm="http://www.w3.org/2000/09/xmldsig#sha1"/>
        <DigestValue>Sb/RPtAhmbAEvwoBmllvEndY2SY=</DigestValue>
      </Reference>
      <Reference URI="/ppt/theme/theme1.xml?ContentType=application/vnd.openxmlformats-officedocument.theme+xml">
        <DigestMethod Algorithm="http://www.w3.org/2000/09/xmldsig#sha1"/>
        <DigestValue>eh1zFR7AfmDmmdecegXtxYyZxCk=</DigestValue>
      </Reference>
      <Reference URI="/ppt/theme/theme2.xml?ContentType=application/vnd.openxmlformats-officedocument.theme+xml">
        <DigestMethod Algorithm="http://www.w3.org/2000/09/xmldsig#sha1"/>
        <DigestValue>eh1zFR7AfmDmmdecegXtxYyZxCk=</DigestValue>
      </Reference>
      <Reference URI="/ppt/viewProps.xml?ContentType=application/vnd.openxmlformats-officedocument.presentationml.viewProps+xml">
        <DigestMethod Algorithm="http://www.w3.org/2000/09/xmldsig#sha1"/>
        <DigestValue>/u+FSzQwYDaBjnh9HShQrTOTsHw=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2015-07-27T14:25:37Z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/>
          <WindowsVersion>6.1</WindowsVersion>
          <OfficeVersion>15.0</OfficeVersion>
          <ApplicationVersion>15.0</ApplicationVersion>
          <Monitors>2</Monitors>
          <HorizontalResolution>1280</HorizontalResolution>
          <VerticalResolution>1024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2015-07-27T14:25:37Z</xd:SigningTime>
          <xd:SigningCertificate>
            <xd:Cert>
              <xd:CertDigest>
                <DigestMethod Algorithm="http://www.w3.org/2000/09/xmldsig#sha1"/>
                <DigestValue>l0KAc0Q6bpThPXpsPIV6/1bpQQw=</DigestValue>
              </xd:CertDigest>
              <xd:IssuerSerial>
                <X509IssuerName>L=St-Niklaas, O=GratisCursus.be, E=peter@GratisCursus.be, CN=peter</X509IssuerName>
                <X509SerialNumber>110905846447500829556916122479897290904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  <xd:SignedDataObjectProperties>
          <xd:CommitmentTypeIndication>
            <xd:CommitmentTypeId>
              <xd:Identifier>http://uri.etsi.org/01903/v1.2.2#ProofOfOrigin</xd:Identifier>
              <xd:Description>Heeft dit document gemaakt en goedgekeurd</xd:Description>
            </xd:CommitmentTypeId>
            <xd:AllSignedDataObjects/>
          </xd:CommitmentTypeIndication>
        </xd:SignedDataObjectProperties>
      </xd: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14</Words>
  <Application>Microsoft Office PowerPoint</Application>
  <PresentationFormat>Diavoorstelling (4:3)</PresentationFormat>
  <Paragraphs>8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11</cp:revision>
  <dcterms:created xsi:type="dcterms:W3CDTF">2011-01-31T06:44:44Z</dcterms:created>
  <dcterms:modified xsi:type="dcterms:W3CDTF">2015-07-27T14:23:50Z</dcterms:modified>
  <cp:contentStatus/>
</cp:coreProperties>
</file>