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4" r:id="rId3"/>
    <p:sldId id="265" r:id="rId4"/>
    <p:sldId id="260" r:id="rId5"/>
    <p:sldId id="257" r:id="rId6"/>
    <p:sldId id="258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899" autoAdjust="0"/>
    <p:restoredTop sz="93919" autoAdjust="0"/>
  </p:normalViewPr>
  <p:slideViewPr>
    <p:cSldViewPr>
      <p:cViewPr varScale="1">
        <p:scale>
          <a:sx n="75" d="100"/>
          <a:sy n="75" d="100"/>
        </p:scale>
        <p:origin x="15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3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title>
      <c:tx>
        <c:rich>
          <a:bodyPr/>
          <a:lstStyle/>
          <a:p>
            <a:pPr>
              <a:defRPr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defRPr>
            </a:pPr>
            <a:r>
              <a:rPr lang="nl-BE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Gevolgde cursussen</a:t>
            </a:r>
            <a:endParaRPr lang="nl-BE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c:rich>
      </c:tx>
      <c:overlay val="0"/>
    </c:title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Reeks 1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50</c:v>
                </c:pt>
                <c:pt idx="1">
                  <c:v>45</c:v>
                </c:pt>
                <c:pt idx="2">
                  <c:v>52</c:v>
                </c:pt>
                <c:pt idx="3">
                  <c:v>47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Reeks 2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Blad1!$C$2:$C$5</c:f>
              <c:numCache>
                <c:formatCode>General</c:formatCode>
                <c:ptCount val="4"/>
                <c:pt idx="0">
                  <c:v>55</c:v>
                </c:pt>
                <c:pt idx="1">
                  <c:v>46</c:v>
                </c:pt>
                <c:pt idx="2">
                  <c:v>54</c:v>
                </c:pt>
                <c:pt idx="3">
                  <c:v>45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Reeks 3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Blad1!$D$2:$D$5</c:f>
              <c:numCache>
                <c:formatCode>General</c:formatCode>
                <c:ptCount val="4"/>
                <c:pt idx="0">
                  <c:v>60</c:v>
                </c:pt>
                <c:pt idx="1">
                  <c:v>48</c:v>
                </c:pt>
                <c:pt idx="2">
                  <c:v>51</c:v>
                </c:pt>
                <c:pt idx="3">
                  <c:v>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27345752"/>
        <c:axId val="327346144"/>
        <c:axId val="0"/>
      </c:bar3DChart>
      <c:catAx>
        <c:axId val="3273457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27346144"/>
        <c:crosses val="autoZero"/>
        <c:auto val="1"/>
        <c:lblAlgn val="ctr"/>
        <c:lblOffset val="100"/>
        <c:noMultiLvlLbl val="0"/>
      </c:catAx>
      <c:valAx>
        <c:axId val="3273461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273457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image" Target="../media/image3.gif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image" Target="../media/image3.gif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6101B-DFFD-46D1-9011-598D787E8307}">
      <dsp:nvSpPr>
        <dsp:cNvPr id="0" name=""/>
        <dsp:cNvSpPr/>
      </dsp:nvSpPr>
      <dsp:spPr>
        <a:xfrm>
          <a:off x="1943373" y="3639854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3A3A-A8F0-45B8-94ED-5A5C66092E6B}">
      <dsp:nvSpPr>
        <dsp:cNvPr id="0" name=""/>
        <dsp:cNvSpPr/>
      </dsp:nvSpPr>
      <dsp:spPr>
        <a:xfrm>
          <a:off x="1943373" y="2695507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373" y="1552964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373" y="608617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273" y="181135"/>
          <a:ext cx="3886200" cy="38862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2592300" y="335702"/>
          <a:ext cx="2487168" cy="1683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600" b="1" kern="1200" dirty="0" smtClean="0">
              <a:solidFill>
                <a:schemeClr val="tx1"/>
              </a:solidFill>
            </a:rPr>
            <a:t>Office 2010</a:t>
          </a:r>
          <a:endParaRPr lang="nl-BE" sz="3600" b="1" kern="1200" dirty="0">
            <a:solidFill>
              <a:schemeClr val="tx1"/>
            </a:solidFill>
          </a:endParaRPr>
        </a:p>
      </dsp:txBody>
      <dsp:txXfrm>
        <a:off x="2592300" y="335702"/>
        <a:ext cx="2487168" cy="168354"/>
      </dsp:txXfrm>
    </dsp:sp>
    <dsp:sp modelId="{E9B8674B-C493-419D-B7AA-C19575B00F58}">
      <dsp:nvSpPr>
        <dsp:cNvPr id="0" name=""/>
        <dsp:cNvSpPr/>
      </dsp:nvSpPr>
      <dsp:spPr>
        <a:xfrm>
          <a:off x="5343798" y="181135"/>
          <a:ext cx="854964" cy="85496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198762" y="181135"/>
          <a:ext cx="777118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Excel</a:t>
          </a:r>
          <a:endParaRPr lang="nl-BE" sz="2200" kern="1200" dirty="0"/>
        </a:p>
      </dsp:txBody>
      <dsp:txXfrm>
        <a:off x="6198762" y="181135"/>
        <a:ext cx="777118" cy="854964"/>
      </dsp:txXfrm>
    </dsp:sp>
    <dsp:sp modelId="{E29630F2-4CD4-4E5A-8C8E-70E3A45C4FE0}">
      <dsp:nvSpPr>
        <dsp:cNvPr id="0" name=""/>
        <dsp:cNvSpPr/>
      </dsp:nvSpPr>
      <dsp:spPr>
        <a:xfrm>
          <a:off x="4702575" y="1125482"/>
          <a:ext cx="854964" cy="85496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557539" y="1125482"/>
          <a:ext cx="844519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Word</a:t>
          </a:r>
          <a:endParaRPr lang="nl-BE" sz="2200" kern="1200" dirty="0"/>
        </a:p>
      </dsp:txBody>
      <dsp:txXfrm>
        <a:off x="5557539" y="1125482"/>
        <a:ext cx="844519" cy="854964"/>
      </dsp:txXfrm>
    </dsp:sp>
    <dsp:sp modelId="{EE8968B9-2C8D-419B-90E7-B62C38499FF3}">
      <dsp:nvSpPr>
        <dsp:cNvPr id="0" name=""/>
        <dsp:cNvSpPr/>
      </dsp:nvSpPr>
      <dsp:spPr>
        <a:xfrm>
          <a:off x="4702575" y="2268025"/>
          <a:ext cx="854964" cy="854964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5557539" y="2268025"/>
          <a:ext cx="969121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Access</a:t>
          </a:r>
          <a:endParaRPr lang="nl-BE" sz="2200" kern="1200" dirty="0"/>
        </a:p>
      </dsp:txBody>
      <dsp:txXfrm>
        <a:off x="5557539" y="2268025"/>
        <a:ext cx="969121" cy="854964"/>
      </dsp:txXfrm>
    </dsp:sp>
    <dsp:sp modelId="{279B729E-FD2F-4C7F-BC3E-44825B498FA9}">
      <dsp:nvSpPr>
        <dsp:cNvPr id="0" name=""/>
        <dsp:cNvSpPr/>
      </dsp:nvSpPr>
      <dsp:spPr>
        <a:xfrm>
          <a:off x="5343798" y="3212372"/>
          <a:ext cx="854964" cy="854964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FD5DE-A6B2-4432-AEC8-AA3806103493}">
      <dsp:nvSpPr>
        <dsp:cNvPr id="0" name=""/>
        <dsp:cNvSpPr/>
      </dsp:nvSpPr>
      <dsp:spPr>
        <a:xfrm>
          <a:off x="6198762" y="3212372"/>
          <a:ext cx="1573364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PowerPoint</a:t>
          </a:r>
          <a:endParaRPr lang="nl-BE" sz="2200" kern="1200" dirty="0"/>
        </a:p>
      </dsp:txBody>
      <dsp:txXfrm>
        <a:off x="6198762" y="3212372"/>
        <a:ext cx="1573364" cy="8549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19/07/2015</a:t>
            </a:fld>
            <a:endParaRPr lang="nl-BE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746571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19/07/2015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19/07/2015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19/07/2015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19/07/2015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19/07/2015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19/07/2015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19/07/2015</a:t>
            </a:fld>
            <a:endParaRPr lang="nl-BE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19/07/2015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19/07/2015</a:t>
            </a:fld>
            <a:endParaRPr lang="nl-BE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19/07/2015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19/07/2015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19/07/2015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195736" y="5507260"/>
            <a:ext cx="6400800" cy="1234108"/>
          </a:xfrm>
        </p:spPr>
        <p:txBody>
          <a:bodyPr/>
          <a:lstStyle/>
          <a:p>
            <a:r>
              <a:rPr lang="nl-BE" b="1" dirty="0" smtClean="0"/>
              <a:t>Tientallen</a:t>
            </a:r>
            <a:r>
              <a:rPr lang="nl-BE" dirty="0" smtClean="0"/>
              <a:t> gratis cursussen, enkel en alleen bij GratisCursus.be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095500"/>
            <a:ext cx="4762500" cy="4762500"/>
          </a:xfrm>
          <a:prstGeom prst="rect">
            <a:avLst/>
          </a:prstGeom>
        </p:spPr>
      </p:pic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931066"/>
              </p:ext>
            </p:extLst>
          </p:nvPr>
        </p:nvGraphicFramePr>
        <p:xfrm>
          <a:off x="2411760" y="1196752"/>
          <a:ext cx="4848200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983940"/>
                <a:gridCol w="1212050"/>
                <a:gridCol w="1212050"/>
              </a:tblGrid>
              <a:tr h="370840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Gevolgde cursussen</a:t>
                      </a:r>
                      <a:endParaRPr lang="nl-B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</a:tr>
              <a:tr h="365016">
                <a:tc>
                  <a:txBody>
                    <a:bodyPr/>
                    <a:lstStyle/>
                    <a:p>
                      <a:r>
                        <a:rPr lang="nl-BE" dirty="0" smtClean="0"/>
                        <a:t>Excel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1295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995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1155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PowerPoint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795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859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780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Word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1185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1065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980</a:t>
                      </a:r>
                      <a:endParaRPr lang="nl-B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hthoek 8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675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6812982"/>
              </p:ext>
            </p:extLst>
          </p:nvPr>
        </p:nvGraphicFramePr>
        <p:xfrm>
          <a:off x="213284" y="764704"/>
          <a:ext cx="8712968" cy="3556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el 1"/>
          <p:cNvSpPr txBox="1">
            <a:spLocks/>
          </p:cNvSpPr>
          <p:nvPr/>
        </p:nvSpPr>
        <p:spPr>
          <a:xfrm>
            <a:off x="683568" y="-273273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184993"/>
            <a:ext cx="2734124" cy="3267075"/>
          </a:xfrm>
          <a:prstGeom prst="rect">
            <a:avLst/>
          </a:prstGeom>
        </p:spPr>
      </p:pic>
      <p:sp>
        <p:nvSpPr>
          <p:cNvPr id="7" name="Lachebekje 6"/>
          <p:cNvSpPr/>
          <p:nvPr/>
        </p:nvSpPr>
        <p:spPr>
          <a:xfrm>
            <a:off x="6775539" y="5229200"/>
            <a:ext cx="1296144" cy="1222868"/>
          </a:xfrm>
          <a:prstGeom prst="smileyFace">
            <a:avLst>
              <a:gd name="adj" fmla="val 4653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75096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/>
        </p:nvSpPr>
        <p:spPr>
          <a:xfrm>
            <a:off x="683568" y="-273273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1743623"/>
              </p:ext>
            </p:extLst>
          </p:nvPr>
        </p:nvGraphicFramePr>
        <p:xfrm>
          <a:off x="683568" y="980728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147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8584" y="121196"/>
            <a:ext cx="8229600" cy="1143000"/>
          </a:xfrm>
        </p:spPr>
        <p:txBody>
          <a:bodyPr/>
          <a:lstStyle/>
          <a:p>
            <a:r>
              <a:rPr lang="nl-BE" dirty="0" smtClean="0"/>
              <a:t>Cursus PowerPoint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7" y="0"/>
            <a:ext cx="1944216" cy="1841889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7" name="Tekstvak 26"/>
          <p:cNvSpPr txBox="1"/>
          <p:nvPr/>
        </p:nvSpPr>
        <p:spPr>
          <a:xfrm>
            <a:off x="4747499" y="2879616"/>
            <a:ext cx="34608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nl-BE" sz="2000" dirty="0">
                <a:latin typeface="Bradley Hand ITC" pitchFamily="66" charset="0"/>
              </a:rPr>
              <a:t>Wat is PowerPoint?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BE" sz="2000" dirty="0">
                <a:latin typeface="Bradley Hand ITC" pitchFamily="66" charset="0"/>
              </a:rPr>
              <a:t>De werkomgeving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BE" sz="2000" dirty="0">
                <a:latin typeface="Bradley Hand ITC" pitchFamily="66" charset="0"/>
              </a:rPr>
              <a:t>Het Lint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BE" sz="2000" dirty="0" smtClean="0">
                <a:latin typeface="Bradley Hand ITC" pitchFamily="66" charset="0"/>
              </a:rPr>
              <a:t>Het </a:t>
            </a:r>
            <a:r>
              <a:rPr lang="nl-BE" sz="2000" dirty="0">
                <a:latin typeface="Bradley Hand ITC" pitchFamily="66" charset="0"/>
              </a:rPr>
              <a:t>Lint </a:t>
            </a:r>
            <a:r>
              <a:rPr lang="nl-BE" sz="2000" dirty="0" smtClean="0">
                <a:latin typeface="Bradley Hand ITC" pitchFamily="66" charset="0"/>
              </a:rPr>
              <a:t>aanpassen</a:t>
            </a:r>
            <a:endParaRPr lang="nl-BE" sz="2000" dirty="0">
              <a:latin typeface="Bradley Hand ITC" pitchFamily="66" charset="0"/>
            </a:endParaRPr>
          </a:p>
        </p:txBody>
      </p:sp>
      <p:pic>
        <p:nvPicPr>
          <p:cNvPr id="29" name="Afbeelding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sp>
        <p:nvSpPr>
          <p:cNvPr id="28" name="Tekstvak 27"/>
          <p:cNvSpPr txBox="1"/>
          <p:nvPr/>
        </p:nvSpPr>
        <p:spPr>
          <a:xfrm>
            <a:off x="1467283" y="3312487"/>
            <a:ext cx="311473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"Backstage" weergave</a:t>
            </a:r>
          </a:p>
          <a:p>
            <a:r>
              <a:rPr lang="nl-BE" dirty="0"/>
              <a:t>Sjablonen</a:t>
            </a:r>
          </a:p>
          <a:p>
            <a:r>
              <a:rPr lang="nl-BE" dirty="0"/>
              <a:t>Opslaan </a:t>
            </a:r>
          </a:p>
          <a:p>
            <a:r>
              <a:rPr lang="nl-BE" dirty="0" smtClean="0"/>
              <a:t>Opslaan </a:t>
            </a:r>
            <a:r>
              <a:rPr lang="nl-BE" dirty="0"/>
              <a:t>als PDF</a:t>
            </a:r>
          </a:p>
          <a:p>
            <a:r>
              <a:rPr lang="nl-BE" dirty="0"/>
              <a:t>Aanduiding vakken</a:t>
            </a:r>
          </a:p>
          <a:p>
            <a:r>
              <a:rPr lang="nl-BE" dirty="0"/>
              <a:t>Dia-indelingen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36" y="0"/>
            <a:ext cx="2008608" cy="2008608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Excel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1656184" cy="1682335"/>
          </a:xfr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Word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Photoshop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88416"/>
            <a:ext cx="1625397" cy="162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Dreamweaver 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2738"/>
            <a:ext cx="1234480" cy="123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Flash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4638"/>
            <a:ext cx="1625461" cy="1625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703</TotalTime>
  <Words>70</Words>
  <Application>Microsoft Office PowerPoint</Application>
  <PresentationFormat>Diavoorstelling (4:3)</PresentationFormat>
  <Paragraphs>40</Paragraphs>
  <Slides>9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Bradley Hand ITC</vt:lpstr>
      <vt:lpstr>Calibri</vt:lpstr>
      <vt:lpstr>Kantoorthema</vt:lpstr>
      <vt:lpstr>PowerPoint-presentatie</vt:lpstr>
      <vt:lpstr>PowerPoint-presentatie</vt:lpstr>
      <vt:lpstr>PowerPoint-presentatie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 DeSmet</cp:lastModifiedBy>
  <cp:revision>51</cp:revision>
  <dcterms:created xsi:type="dcterms:W3CDTF">2011-01-31T06:44:44Z</dcterms:created>
  <dcterms:modified xsi:type="dcterms:W3CDTF">2015-07-19T09:23:19Z</dcterms:modified>
</cp:coreProperties>
</file>