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7" r:id="rId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66" d="100"/>
          <a:sy n="66" d="100"/>
        </p:scale>
        <p:origin x="660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6983608"/>
        <c:axId val="276984000"/>
        <c:axId val="0"/>
      </c:bar3DChart>
      <c:catAx>
        <c:axId val="276983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76984000"/>
        <c:crosses val="autoZero"/>
        <c:auto val="1"/>
        <c:lblAlgn val="ctr"/>
        <c:lblOffset val="100"/>
        <c:noMultiLvlLbl val="0"/>
      </c:catAx>
      <c:valAx>
        <c:axId val="276984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6983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AEE2B6-15B5-462F-8DF3-9817EBDB34A6}" type="doc">
      <dgm:prSet loTypeId="urn:microsoft.com/office/officeart/2005/8/layout/hierarchy1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30F42630-19F2-434D-80C9-D45FE4234859}">
      <dgm:prSet phldrT="[Tekst]"/>
      <dgm:spPr/>
      <dgm:t>
        <a:bodyPr/>
        <a:lstStyle/>
        <a:p>
          <a:r>
            <a:rPr lang="nl-BE" dirty="0" smtClean="0"/>
            <a:t>Baas</a:t>
          </a:r>
          <a:endParaRPr lang="nl-BE" dirty="0"/>
        </a:p>
      </dgm:t>
    </dgm:pt>
    <dgm:pt modelId="{3E82E106-0B3F-4CE4-A1C0-A53E2C8B2A82}" type="parTrans" cxnId="{269B0DD8-93D6-4343-8149-52102959C5FD}">
      <dgm:prSet/>
      <dgm:spPr/>
      <dgm:t>
        <a:bodyPr/>
        <a:lstStyle/>
        <a:p>
          <a:endParaRPr lang="nl-BE"/>
        </a:p>
      </dgm:t>
    </dgm:pt>
    <dgm:pt modelId="{1A3EBDF6-7141-4150-8E1A-3A0DB14F3549}" type="sibTrans" cxnId="{269B0DD8-93D6-4343-8149-52102959C5FD}">
      <dgm:prSet/>
      <dgm:spPr/>
      <dgm:t>
        <a:bodyPr/>
        <a:lstStyle/>
        <a:p>
          <a:endParaRPr lang="nl-BE"/>
        </a:p>
      </dgm:t>
    </dgm:pt>
    <dgm:pt modelId="{C02BA300-E3A3-476C-81B4-D5A836B45073}">
      <dgm:prSet phldrT="[Tekst]"/>
      <dgm:spPr/>
      <dgm:t>
        <a:bodyPr/>
        <a:lstStyle/>
        <a:p>
          <a:r>
            <a:rPr lang="nl-BE" dirty="0" smtClean="0"/>
            <a:t>Ploegbaas 1</a:t>
          </a:r>
          <a:endParaRPr lang="nl-BE" dirty="0"/>
        </a:p>
      </dgm:t>
    </dgm:pt>
    <dgm:pt modelId="{F988C51B-8F53-4CE3-A312-3064A13BF4DA}" type="parTrans" cxnId="{1B1E5BD5-271E-46F0-838C-BE5B263D7179}">
      <dgm:prSet/>
      <dgm:spPr/>
      <dgm:t>
        <a:bodyPr/>
        <a:lstStyle/>
        <a:p>
          <a:endParaRPr lang="nl-BE"/>
        </a:p>
      </dgm:t>
    </dgm:pt>
    <dgm:pt modelId="{6A5D3F2E-4EF2-4732-BDC9-AEDA969590BD}" type="sibTrans" cxnId="{1B1E5BD5-271E-46F0-838C-BE5B263D7179}">
      <dgm:prSet/>
      <dgm:spPr/>
      <dgm:t>
        <a:bodyPr/>
        <a:lstStyle/>
        <a:p>
          <a:endParaRPr lang="nl-BE"/>
        </a:p>
      </dgm:t>
    </dgm:pt>
    <dgm:pt modelId="{93D3DBCA-BA96-419C-A119-1035A194AC56}">
      <dgm:prSet phldrT="[Tekst]"/>
      <dgm:spPr/>
      <dgm:t>
        <a:bodyPr/>
        <a:lstStyle/>
        <a:p>
          <a:r>
            <a:rPr lang="nl-BE" dirty="0" smtClean="0"/>
            <a:t>Werknemer 1</a:t>
          </a:r>
          <a:endParaRPr lang="nl-BE" dirty="0"/>
        </a:p>
      </dgm:t>
    </dgm:pt>
    <dgm:pt modelId="{B6845187-725A-4795-B0D0-93669D1E76D1}" type="parTrans" cxnId="{AAC41B4C-6F1B-4364-B5AF-D51F643F937A}">
      <dgm:prSet/>
      <dgm:spPr/>
      <dgm:t>
        <a:bodyPr/>
        <a:lstStyle/>
        <a:p>
          <a:endParaRPr lang="nl-BE"/>
        </a:p>
      </dgm:t>
    </dgm:pt>
    <dgm:pt modelId="{1B357374-1A0F-492D-B60F-EB2A4F2F0D7A}" type="sibTrans" cxnId="{AAC41B4C-6F1B-4364-B5AF-D51F643F937A}">
      <dgm:prSet/>
      <dgm:spPr/>
      <dgm:t>
        <a:bodyPr/>
        <a:lstStyle/>
        <a:p>
          <a:endParaRPr lang="nl-BE"/>
        </a:p>
      </dgm:t>
    </dgm:pt>
    <dgm:pt modelId="{BB5715AA-2ECF-4ADB-8D79-8D477D4E28D9}">
      <dgm:prSet phldrT="[Tekst]"/>
      <dgm:spPr/>
      <dgm:t>
        <a:bodyPr/>
        <a:lstStyle/>
        <a:p>
          <a:r>
            <a:rPr lang="nl-BE" dirty="0" smtClean="0"/>
            <a:t>Werknemer 2</a:t>
          </a:r>
          <a:endParaRPr lang="nl-BE" dirty="0"/>
        </a:p>
      </dgm:t>
    </dgm:pt>
    <dgm:pt modelId="{C0827F6A-7D7F-4D3C-AEA5-D491EFDBAF9A}" type="parTrans" cxnId="{3F656BD6-A9C1-48F8-9495-0145A0B954C0}">
      <dgm:prSet/>
      <dgm:spPr/>
      <dgm:t>
        <a:bodyPr/>
        <a:lstStyle/>
        <a:p>
          <a:endParaRPr lang="nl-BE"/>
        </a:p>
      </dgm:t>
    </dgm:pt>
    <dgm:pt modelId="{42F15B3A-1B5F-450F-9A09-85372669AB39}" type="sibTrans" cxnId="{3F656BD6-A9C1-48F8-9495-0145A0B954C0}">
      <dgm:prSet/>
      <dgm:spPr/>
      <dgm:t>
        <a:bodyPr/>
        <a:lstStyle/>
        <a:p>
          <a:endParaRPr lang="nl-BE"/>
        </a:p>
      </dgm:t>
    </dgm:pt>
    <dgm:pt modelId="{59AC40DE-A6D6-466C-9FAE-CD2D9A923209}">
      <dgm:prSet/>
      <dgm:spPr/>
      <dgm:t>
        <a:bodyPr/>
        <a:lstStyle/>
        <a:p>
          <a:r>
            <a:rPr lang="nl-BE" dirty="0" smtClean="0"/>
            <a:t>Ploegbaas 2</a:t>
          </a:r>
          <a:endParaRPr lang="nl-BE" dirty="0"/>
        </a:p>
      </dgm:t>
    </dgm:pt>
    <dgm:pt modelId="{925B18B9-9F77-4DA2-822E-CF2A6024002E}" type="parTrans" cxnId="{0AE272C8-5957-409F-96A5-4A2E35BA9455}">
      <dgm:prSet/>
      <dgm:spPr/>
    </dgm:pt>
    <dgm:pt modelId="{D3002A4C-5045-4015-B28C-E3D53AE31188}" type="sibTrans" cxnId="{0AE272C8-5957-409F-96A5-4A2E35BA9455}">
      <dgm:prSet/>
      <dgm:spPr/>
    </dgm:pt>
    <dgm:pt modelId="{B27680DC-FD93-4EFA-AA73-F66E6FCD17A3}">
      <dgm:prSet/>
      <dgm:spPr/>
      <dgm:t>
        <a:bodyPr/>
        <a:lstStyle/>
        <a:p>
          <a:r>
            <a:rPr lang="nl-BE" dirty="0" smtClean="0"/>
            <a:t>Werknemer 3</a:t>
          </a:r>
          <a:endParaRPr lang="nl-BE" dirty="0"/>
        </a:p>
      </dgm:t>
    </dgm:pt>
    <dgm:pt modelId="{2A11C325-229D-4040-8216-DC4F4DC30886}" type="parTrans" cxnId="{ACA1263D-8823-4775-A51C-F615FAE68AC3}">
      <dgm:prSet/>
      <dgm:spPr/>
    </dgm:pt>
    <dgm:pt modelId="{A6B27035-BD7F-492F-ACBB-6A456D351663}" type="sibTrans" cxnId="{ACA1263D-8823-4775-A51C-F615FAE68AC3}">
      <dgm:prSet/>
      <dgm:spPr/>
    </dgm:pt>
    <dgm:pt modelId="{2C21F517-85A5-4D3F-B1A0-D6A917CAE01B}">
      <dgm:prSet/>
      <dgm:spPr/>
      <dgm:t>
        <a:bodyPr/>
        <a:lstStyle/>
        <a:p>
          <a:r>
            <a:rPr lang="nl-BE" dirty="0" smtClean="0"/>
            <a:t>Werknemer 4</a:t>
          </a:r>
          <a:endParaRPr lang="nl-BE" dirty="0"/>
        </a:p>
      </dgm:t>
    </dgm:pt>
    <dgm:pt modelId="{6A705017-C404-475E-9084-81FC9AB71565}" type="parTrans" cxnId="{D42F92BD-066D-4218-A6B2-F1E7C5A06F9D}">
      <dgm:prSet/>
      <dgm:spPr/>
    </dgm:pt>
    <dgm:pt modelId="{5B4282C1-83AC-4E29-8B07-3477C17AEFD1}" type="sibTrans" cxnId="{D42F92BD-066D-4218-A6B2-F1E7C5A06F9D}">
      <dgm:prSet/>
      <dgm:spPr/>
    </dgm:pt>
    <dgm:pt modelId="{F105BEED-F8D0-4F3C-AA1E-B6492BA66872}">
      <dgm:prSet/>
      <dgm:spPr/>
      <dgm:t>
        <a:bodyPr/>
        <a:lstStyle/>
        <a:p>
          <a:r>
            <a:rPr lang="nl-BE" dirty="0" smtClean="0"/>
            <a:t>Leercontract 1</a:t>
          </a:r>
          <a:endParaRPr lang="nl-BE" dirty="0"/>
        </a:p>
      </dgm:t>
    </dgm:pt>
    <dgm:pt modelId="{DCDA75B0-F3FE-4437-9A98-A2FEB6B15C74}" type="parTrans" cxnId="{05CEE087-4CF4-45B9-AAE1-FAE69BB84485}">
      <dgm:prSet/>
      <dgm:spPr/>
    </dgm:pt>
    <dgm:pt modelId="{7DA42FAD-6F2A-44A0-978E-786F931B1CBC}" type="sibTrans" cxnId="{05CEE087-4CF4-45B9-AAE1-FAE69BB84485}">
      <dgm:prSet/>
      <dgm:spPr/>
    </dgm:pt>
    <dgm:pt modelId="{3FA81EFC-9F7F-4DDC-AB5E-2782EC7338EF}" type="pres">
      <dgm:prSet presAssocID="{8AAEE2B6-15B5-462F-8DF3-9817EBDB34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2330DE2A-B023-4861-B187-3647357E5352}" type="pres">
      <dgm:prSet presAssocID="{30F42630-19F2-434D-80C9-D45FE4234859}" presName="hierRoot1" presStyleCnt="0"/>
      <dgm:spPr/>
    </dgm:pt>
    <dgm:pt modelId="{F72CA8A1-6ED8-46A1-8652-D0D2BBC6F1F8}" type="pres">
      <dgm:prSet presAssocID="{30F42630-19F2-434D-80C9-D45FE4234859}" presName="composite" presStyleCnt="0"/>
      <dgm:spPr/>
    </dgm:pt>
    <dgm:pt modelId="{034CB30C-50D0-427C-9EE5-AB5BE8DD75D5}" type="pres">
      <dgm:prSet presAssocID="{30F42630-19F2-434D-80C9-D45FE4234859}" presName="background" presStyleLbl="node0" presStyleIdx="0" presStyleCnt="1"/>
      <dgm:spPr/>
    </dgm:pt>
    <dgm:pt modelId="{B8A1C292-B3C0-4144-A38F-3F1C545E05C3}" type="pres">
      <dgm:prSet presAssocID="{30F42630-19F2-434D-80C9-D45FE423485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FE6D8D31-7222-4FC7-80DE-0EC995846009}" type="pres">
      <dgm:prSet presAssocID="{30F42630-19F2-434D-80C9-D45FE4234859}" presName="hierChild2" presStyleCnt="0"/>
      <dgm:spPr/>
    </dgm:pt>
    <dgm:pt modelId="{5EB4041F-3C50-4211-98E9-EF86FAF2685C}" type="pres">
      <dgm:prSet presAssocID="{F988C51B-8F53-4CE3-A312-3064A13BF4DA}" presName="Name10" presStyleLbl="parChTrans1D2" presStyleIdx="0" presStyleCnt="2"/>
      <dgm:spPr/>
      <dgm:t>
        <a:bodyPr/>
        <a:lstStyle/>
        <a:p>
          <a:endParaRPr lang="nl-BE"/>
        </a:p>
      </dgm:t>
    </dgm:pt>
    <dgm:pt modelId="{5EB5A5D4-A764-416C-8F5D-AA509FB11F65}" type="pres">
      <dgm:prSet presAssocID="{C02BA300-E3A3-476C-81B4-D5A836B45073}" presName="hierRoot2" presStyleCnt="0"/>
      <dgm:spPr/>
    </dgm:pt>
    <dgm:pt modelId="{792B24E2-4736-47D7-B996-6A05563790EC}" type="pres">
      <dgm:prSet presAssocID="{C02BA300-E3A3-476C-81B4-D5A836B45073}" presName="composite2" presStyleCnt="0"/>
      <dgm:spPr/>
    </dgm:pt>
    <dgm:pt modelId="{B3070535-0554-445A-809A-F263571CDBD4}" type="pres">
      <dgm:prSet presAssocID="{C02BA300-E3A3-476C-81B4-D5A836B45073}" presName="background2" presStyleLbl="node2" presStyleIdx="0" presStyleCnt="2"/>
      <dgm:spPr/>
    </dgm:pt>
    <dgm:pt modelId="{7068A420-BD50-4262-BAF7-0D3307C7C18E}" type="pres">
      <dgm:prSet presAssocID="{C02BA300-E3A3-476C-81B4-D5A836B4507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8893D29B-EFAD-40A3-88C1-569F5C9E89E2}" type="pres">
      <dgm:prSet presAssocID="{C02BA300-E3A3-476C-81B4-D5A836B45073}" presName="hierChild3" presStyleCnt="0"/>
      <dgm:spPr/>
    </dgm:pt>
    <dgm:pt modelId="{2796FFE1-BF81-475B-82DB-57FDBF2F7C24}" type="pres">
      <dgm:prSet presAssocID="{B6845187-725A-4795-B0D0-93669D1E76D1}" presName="Name17" presStyleLbl="parChTrans1D3" presStyleIdx="0" presStyleCnt="4"/>
      <dgm:spPr/>
      <dgm:t>
        <a:bodyPr/>
        <a:lstStyle/>
        <a:p>
          <a:endParaRPr lang="nl-BE"/>
        </a:p>
      </dgm:t>
    </dgm:pt>
    <dgm:pt modelId="{570D833F-451B-439B-9031-5B5AB0C1E21A}" type="pres">
      <dgm:prSet presAssocID="{93D3DBCA-BA96-419C-A119-1035A194AC56}" presName="hierRoot3" presStyleCnt="0"/>
      <dgm:spPr/>
    </dgm:pt>
    <dgm:pt modelId="{25BA585D-A77A-447A-A1D5-159722B2FB9E}" type="pres">
      <dgm:prSet presAssocID="{93D3DBCA-BA96-419C-A119-1035A194AC56}" presName="composite3" presStyleCnt="0"/>
      <dgm:spPr/>
    </dgm:pt>
    <dgm:pt modelId="{D13B9340-53AB-4236-B993-65531EAD20D2}" type="pres">
      <dgm:prSet presAssocID="{93D3DBCA-BA96-419C-A119-1035A194AC56}" presName="background3" presStyleLbl="node3" presStyleIdx="0" presStyleCnt="4"/>
      <dgm:spPr/>
    </dgm:pt>
    <dgm:pt modelId="{A71F4D00-7507-4933-959B-8CA712530D62}" type="pres">
      <dgm:prSet presAssocID="{93D3DBCA-BA96-419C-A119-1035A194AC56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F434A5A8-AEB2-4C94-8150-9F4D82D5CB29}" type="pres">
      <dgm:prSet presAssocID="{93D3DBCA-BA96-419C-A119-1035A194AC56}" presName="hierChild4" presStyleCnt="0"/>
      <dgm:spPr/>
    </dgm:pt>
    <dgm:pt modelId="{950331BC-F329-4238-BCCA-F6FE8606B6C7}" type="pres">
      <dgm:prSet presAssocID="{DCDA75B0-F3FE-4437-9A98-A2FEB6B15C74}" presName="Name23" presStyleLbl="parChTrans1D4" presStyleIdx="0" presStyleCnt="1"/>
      <dgm:spPr/>
    </dgm:pt>
    <dgm:pt modelId="{5FF2E307-99FC-42EC-A3D4-97FF0B5FB15D}" type="pres">
      <dgm:prSet presAssocID="{F105BEED-F8D0-4F3C-AA1E-B6492BA66872}" presName="hierRoot4" presStyleCnt="0"/>
      <dgm:spPr/>
    </dgm:pt>
    <dgm:pt modelId="{0A9F9678-A514-46A7-8C2C-3D08F8EFC476}" type="pres">
      <dgm:prSet presAssocID="{F105BEED-F8D0-4F3C-AA1E-B6492BA66872}" presName="composite4" presStyleCnt="0"/>
      <dgm:spPr/>
    </dgm:pt>
    <dgm:pt modelId="{9F56CB47-DC65-40DE-BD15-C5CB2FF3E942}" type="pres">
      <dgm:prSet presAssocID="{F105BEED-F8D0-4F3C-AA1E-B6492BA66872}" presName="background4" presStyleLbl="node4" presStyleIdx="0" presStyleCnt="1"/>
      <dgm:spPr/>
    </dgm:pt>
    <dgm:pt modelId="{82268421-C885-43F9-B468-D22BB88896B8}" type="pres">
      <dgm:prSet presAssocID="{F105BEED-F8D0-4F3C-AA1E-B6492BA66872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C35A2346-6732-48BE-A11E-E7CBF645C7DB}" type="pres">
      <dgm:prSet presAssocID="{F105BEED-F8D0-4F3C-AA1E-B6492BA66872}" presName="hierChild5" presStyleCnt="0"/>
      <dgm:spPr/>
    </dgm:pt>
    <dgm:pt modelId="{C64B4E5B-192D-4FC9-918D-EB7B9275453D}" type="pres">
      <dgm:prSet presAssocID="{C0827F6A-7D7F-4D3C-AEA5-D491EFDBAF9A}" presName="Name17" presStyleLbl="parChTrans1D3" presStyleIdx="1" presStyleCnt="4"/>
      <dgm:spPr/>
      <dgm:t>
        <a:bodyPr/>
        <a:lstStyle/>
        <a:p>
          <a:endParaRPr lang="nl-BE"/>
        </a:p>
      </dgm:t>
    </dgm:pt>
    <dgm:pt modelId="{B172FF38-D329-4407-8C38-E524A1B80283}" type="pres">
      <dgm:prSet presAssocID="{BB5715AA-2ECF-4ADB-8D79-8D477D4E28D9}" presName="hierRoot3" presStyleCnt="0"/>
      <dgm:spPr/>
    </dgm:pt>
    <dgm:pt modelId="{2F927760-18FB-461E-BBF2-622BFF64F1C4}" type="pres">
      <dgm:prSet presAssocID="{BB5715AA-2ECF-4ADB-8D79-8D477D4E28D9}" presName="composite3" presStyleCnt="0"/>
      <dgm:spPr/>
    </dgm:pt>
    <dgm:pt modelId="{19E0981E-F3D4-4C83-BD3A-9E603E81EAC1}" type="pres">
      <dgm:prSet presAssocID="{BB5715AA-2ECF-4ADB-8D79-8D477D4E28D9}" presName="background3" presStyleLbl="node3" presStyleIdx="1" presStyleCnt="4"/>
      <dgm:spPr/>
    </dgm:pt>
    <dgm:pt modelId="{D269917E-9AA1-4E8E-979B-F70A296FD4F4}" type="pres">
      <dgm:prSet presAssocID="{BB5715AA-2ECF-4ADB-8D79-8D477D4E28D9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9C7DEA0B-C52A-48F4-AADC-2CDA58C4D5F8}" type="pres">
      <dgm:prSet presAssocID="{BB5715AA-2ECF-4ADB-8D79-8D477D4E28D9}" presName="hierChild4" presStyleCnt="0"/>
      <dgm:spPr/>
    </dgm:pt>
    <dgm:pt modelId="{5E16F419-1650-4BD8-90AF-E1F84C2CD9BE}" type="pres">
      <dgm:prSet presAssocID="{925B18B9-9F77-4DA2-822E-CF2A6024002E}" presName="Name10" presStyleLbl="parChTrans1D2" presStyleIdx="1" presStyleCnt="2"/>
      <dgm:spPr/>
    </dgm:pt>
    <dgm:pt modelId="{25B16A2E-4DA1-4B07-8096-E38558380E8A}" type="pres">
      <dgm:prSet presAssocID="{59AC40DE-A6D6-466C-9FAE-CD2D9A923209}" presName="hierRoot2" presStyleCnt="0"/>
      <dgm:spPr/>
    </dgm:pt>
    <dgm:pt modelId="{9C0E6A5B-63CF-4A2D-93E0-59F848963E6F}" type="pres">
      <dgm:prSet presAssocID="{59AC40DE-A6D6-466C-9FAE-CD2D9A923209}" presName="composite2" presStyleCnt="0"/>
      <dgm:spPr/>
    </dgm:pt>
    <dgm:pt modelId="{CCFA842D-9961-407E-8EBE-98104D77D854}" type="pres">
      <dgm:prSet presAssocID="{59AC40DE-A6D6-466C-9FAE-CD2D9A923209}" presName="background2" presStyleLbl="node2" presStyleIdx="1" presStyleCnt="2"/>
      <dgm:spPr/>
    </dgm:pt>
    <dgm:pt modelId="{DE67712E-5FA4-458D-885A-C3465A22D4AD}" type="pres">
      <dgm:prSet presAssocID="{59AC40DE-A6D6-466C-9FAE-CD2D9A92320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1906892E-860E-4E07-B885-09C81567DBEF}" type="pres">
      <dgm:prSet presAssocID="{59AC40DE-A6D6-466C-9FAE-CD2D9A923209}" presName="hierChild3" presStyleCnt="0"/>
      <dgm:spPr/>
    </dgm:pt>
    <dgm:pt modelId="{0F828444-33FE-4815-89EB-42A7D8393BF3}" type="pres">
      <dgm:prSet presAssocID="{2A11C325-229D-4040-8216-DC4F4DC30886}" presName="Name17" presStyleLbl="parChTrans1D3" presStyleIdx="2" presStyleCnt="4"/>
      <dgm:spPr/>
    </dgm:pt>
    <dgm:pt modelId="{A8F7FADC-09A9-42C0-AFB7-80ACE62ED46F}" type="pres">
      <dgm:prSet presAssocID="{B27680DC-FD93-4EFA-AA73-F66E6FCD17A3}" presName="hierRoot3" presStyleCnt="0"/>
      <dgm:spPr/>
    </dgm:pt>
    <dgm:pt modelId="{31F0F841-57D9-495D-A40C-ABABA7C2A5B4}" type="pres">
      <dgm:prSet presAssocID="{B27680DC-FD93-4EFA-AA73-F66E6FCD17A3}" presName="composite3" presStyleCnt="0"/>
      <dgm:spPr/>
    </dgm:pt>
    <dgm:pt modelId="{89B05773-422E-45B2-AEC2-780E19BB5761}" type="pres">
      <dgm:prSet presAssocID="{B27680DC-FD93-4EFA-AA73-F66E6FCD17A3}" presName="background3" presStyleLbl="node3" presStyleIdx="2" presStyleCnt="4"/>
      <dgm:spPr/>
    </dgm:pt>
    <dgm:pt modelId="{0DE2868C-1551-4C26-988D-FD3CDF6853F0}" type="pres">
      <dgm:prSet presAssocID="{B27680DC-FD93-4EFA-AA73-F66E6FCD17A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1A00691E-86AD-467D-B5C0-546AA05AC041}" type="pres">
      <dgm:prSet presAssocID="{B27680DC-FD93-4EFA-AA73-F66E6FCD17A3}" presName="hierChild4" presStyleCnt="0"/>
      <dgm:spPr/>
    </dgm:pt>
    <dgm:pt modelId="{E261F652-5DA1-4E90-8ED6-E109F9C566F2}" type="pres">
      <dgm:prSet presAssocID="{6A705017-C404-475E-9084-81FC9AB71565}" presName="Name17" presStyleLbl="parChTrans1D3" presStyleIdx="3" presStyleCnt="4"/>
      <dgm:spPr/>
    </dgm:pt>
    <dgm:pt modelId="{1BBF42AE-40FE-4A3C-B62A-B71FB58EA0A1}" type="pres">
      <dgm:prSet presAssocID="{2C21F517-85A5-4D3F-B1A0-D6A917CAE01B}" presName="hierRoot3" presStyleCnt="0"/>
      <dgm:spPr/>
    </dgm:pt>
    <dgm:pt modelId="{D6DB324A-638A-4E81-98F4-CD74B40965E1}" type="pres">
      <dgm:prSet presAssocID="{2C21F517-85A5-4D3F-B1A0-D6A917CAE01B}" presName="composite3" presStyleCnt="0"/>
      <dgm:spPr/>
    </dgm:pt>
    <dgm:pt modelId="{8FFA2EE2-D942-428D-B9F5-88F4785FE491}" type="pres">
      <dgm:prSet presAssocID="{2C21F517-85A5-4D3F-B1A0-D6A917CAE01B}" presName="background3" presStyleLbl="node3" presStyleIdx="3" presStyleCnt="4"/>
      <dgm:spPr/>
    </dgm:pt>
    <dgm:pt modelId="{D9F6CB08-3CB6-44DC-9CDF-D371274B55F9}" type="pres">
      <dgm:prSet presAssocID="{2C21F517-85A5-4D3F-B1A0-D6A917CAE01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5D6F3DB5-583B-410D-BA0C-C994145EEB6C}" type="pres">
      <dgm:prSet presAssocID="{2C21F517-85A5-4D3F-B1A0-D6A917CAE01B}" presName="hierChild4" presStyleCnt="0"/>
      <dgm:spPr/>
    </dgm:pt>
  </dgm:ptLst>
  <dgm:cxnLst>
    <dgm:cxn modelId="{05CEE087-4CF4-45B9-AAE1-FAE69BB84485}" srcId="{93D3DBCA-BA96-419C-A119-1035A194AC56}" destId="{F105BEED-F8D0-4F3C-AA1E-B6492BA66872}" srcOrd="0" destOrd="0" parTransId="{DCDA75B0-F3FE-4437-9A98-A2FEB6B15C74}" sibTransId="{7DA42FAD-6F2A-44A0-978E-786F931B1CBC}"/>
    <dgm:cxn modelId="{13C6BD60-C896-49B1-BEFD-B9D7C1B041D4}" type="presOf" srcId="{B27680DC-FD93-4EFA-AA73-F66E6FCD17A3}" destId="{0DE2868C-1551-4C26-988D-FD3CDF6853F0}" srcOrd="0" destOrd="0" presId="urn:microsoft.com/office/officeart/2005/8/layout/hierarchy1"/>
    <dgm:cxn modelId="{ACA1263D-8823-4775-A51C-F615FAE68AC3}" srcId="{59AC40DE-A6D6-466C-9FAE-CD2D9A923209}" destId="{B27680DC-FD93-4EFA-AA73-F66E6FCD17A3}" srcOrd="0" destOrd="0" parTransId="{2A11C325-229D-4040-8216-DC4F4DC30886}" sibTransId="{A6B27035-BD7F-492F-ACBB-6A456D351663}"/>
    <dgm:cxn modelId="{75BA7453-2D10-470E-B8D8-A3177837C75C}" type="presOf" srcId="{B6845187-725A-4795-B0D0-93669D1E76D1}" destId="{2796FFE1-BF81-475B-82DB-57FDBF2F7C24}" srcOrd="0" destOrd="0" presId="urn:microsoft.com/office/officeart/2005/8/layout/hierarchy1"/>
    <dgm:cxn modelId="{8ED94656-E8F1-479A-98B1-8F71BDC1CEE9}" type="presOf" srcId="{BB5715AA-2ECF-4ADB-8D79-8D477D4E28D9}" destId="{D269917E-9AA1-4E8E-979B-F70A296FD4F4}" srcOrd="0" destOrd="0" presId="urn:microsoft.com/office/officeart/2005/8/layout/hierarchy1"/>
    <dgm:cxn modelId="{0F9BF0A1-8352-4EFE-ADA1-FD028002C0CB}" type="presOf" srcId="{925B18B9-9F77-4DA2-822E-CF2A6024002E}" destId="{5E16F419-1650-4BD8-90AF-E1F84C2CD9BE}" srcOrd="0" destOrd="0" presId="urn:microsoft.com/office/officeart/2005/8/layout/hierarchy1"/>
    <dgm:cxn modelId="{269B0DD8-93D6-4343-8149-52102959C5FD}" srcId="{8AAEE2B6-15B5-462F-8DF3-9817EBDB34A6}" destId="{30F42630-19F2-434D-80C9-D45FE4234859}" srcOrd="0" destOrd="0" parTransId="{3E82E106-0B3F-4CE4-A1C0-A53E2C8B2A82}" sibTransId="{1A3EBDF6-7141-4150-8E1A-3A0DB14F3549}"/>
    <dgm:cxn modelId="{12E61705-269D-4B20-9856-8F51F5E23B0D}" type="presOf" srcId="{DCDA75B0-F3FE-4437-9A98-A2FEB6B15C74}" destId="{950331BC-F329-4238-BCCA-F6FE8606B6C7}" srcOrd="0" destOrd="0" presId="urn:microsoft.com/office/officeart/2005/8/layout/hierarchy1"/>
    <dgm:cxn modelId="{0A42152C-4803-405A-A179-95B29C0E6A0B}" type="presOf" srcId="{30F42630-19F2-434D-80C9-D45FE4234859}" destId="{B8A1C292-B3C0-4144-A38F-3F1C545E05C3}" srcOrd="0" destOrd="0" presId="urn:microsoft.com/office/officeart/2005/8/layout/hierarchy1"/>
    <dgm:cxn modelId="{BBBCFE76-DC60-45C5-AE51-3E43339DC5C2}" type="presOf" srcId="{F988C51B-8F53-4CE3-A312-3064A13BF4DA}" destId="{5EB4041F-3C50-4211-98E9-EF86FAF2685C}" srcOrd="0" destOrd="0" presId="urn:microsoft.com/office/officeart/2005/8/layout/hierarchy1"/>
    <dgm:cxn modelId="{D58734EF-7469-48C8-8C48-00BF99EFDA7A}" type="presOf" srcId="{8AAEE2B6-15B5-462F-8DF3-9817EBDB34A6}" destId="{3FA81EFC-9F7F-4DDC-AB5E-2782EC7338EF}" srcOrd="0" destOrd="0" presId="urn:microsoft.com/office/officeart/2005/8/layout/hierarchy1"/>
    <dgm:cxn modelId="{D42F92BD-066D-4218-A6B2-F1E7C5A06F9D}" srcId="{59AC40DE-A6D6-466C-9FAE-CD2D9A923209}" destId="{2C21F517-85A5-4D3F-B1A0-D6A917CAE01B}" srcOrd="1" destOrd="0" parTransId="{6A705017-C404-475E-9084-81FC9AB71565}" sibTransId="{5B4282C1-83AC-4E29-8B07-3477C17AEFD1}"/>
    <dgm:cxn modelId="{3EDDBB45-AC7C-462A-A1FD-21FCA7034B83}" type="presOf" srcId="{F105BEED-F8D0-4F3C-AA1E-B6492BA66872}" destId="{82268421-C885-43F9-B468-D22BB88896B8}" srcOrd="0" destOrd="0" presId="urn:microsoft.com/office/officeart/2005/8/layout/hierarchy1"/>
    <dgm:cxn modelId="{B76C9ED4-F5BD-40BB-A07E-63CBEFFFFF15}" type="presOf" srcId="{2C21F517-85A5-4D3F-B1A0-D6A917CAE01B}" destId="{D9F6CB08-3CB6-44DC-9CDF-D371274B55F9}" srcOrd="0" destOrd="0" presId="urn:microsoft.com/office/officeart/2005/8/layout/hierarchy1"/>
    <dgm:cxn modelId="{3F656BD6-A9C1-48F8-9495-0145A0B954C0}" srcId="{C02BA300-E3A3-476C-81B4-D5A836B45073}" destId="{BB5715AA-2ECF-4ADB-8D79-8D477D4E28D9}" srcOrd="1" destOrd="0" parTransId="{C0827F6A-7D7F-4D3C-AEA5-D491EFDBAF9A}" sibTransId="{42F15B3A-1B5F-450F-9A09-85372669AB39}"/>
    <dgm:cxn modelId="{1FFF2786-29F4-4F47-A4A3-8C2F1286758A}" type="presOf" srcId="{C02BA300-E3A3-476C-81B4-D5A836B45073}" destId="{7068A420-BD50-4262-BAF7-0D3307C7C18E}" srcOrd="0" destOrd="0" presId="urn:microsoft.com/office/officeart/2005/8/layout/hierarchy1"/>
    <dgm:cxn modelId="{6FB6BB96-B536-452D-9B7D-14F27171173E}" type="presOf" srcId="{2A11C325-229D-4040-8216-DC4F4DC30886}" destId="{0F828444-33FE-4815-89EB-42A7D8393BF3}" srcOrd="0" destOrd="0" presId="urn:microsoft.com/office/officeart/2005/8/layout/hierarchy1"/>
    <dgm:cxn modelId="{3BADB602-64E3-430E-A541-6F11EA8F6FA9}" type="presOf" srcId="{C0827F6A-7D7F-4D3C-AEA5-D491EFDBAF9A}" destId="{C64B4E5B-192D-4FC9-918D-EB7B9275453D}" srcOrd="0" destOrd="0" presId="urn:microsoft.com/office/officeart/2005/8/layout/hierarchy1"/>
    <dgm:cxn modelId="{1B1E5BD5-271E-46F0-838C-BE5B263D7179}" srcId="{30F42630-19F2-434D-80C9-D45FE4234859}" destId="{C02BA300-E3A3-476C-81B4-D5A836B45073}" srcOrd="0" destOrd="0" parTransId="{F988C51B-8F53-4CE3-A312-3064A13BF4DA}" sibTransId="{6A5D3F2E-4EF2-4732-BDC9-AEDA969590BD}"/>
    <dgm:cxn modelId="{0AE272C8-5957-409F-96A5-4A2E35BA9455}" srcId="{30F42630-19F2-434D-80C9-D45FE4234859}" destId="{59AC40DE-A6D6-466C-9FAE-CD2D9A923209}" srcOrd="1" destOrd="0" parTransId="{925B18B9-9F77-4DA2-822E-CF2A6024002E}" sibTransId="{D3002A4C-5045-4015-B28C-E3D53AE31188}"/>
    <dgm:cxn modelId="{54C180A5-84FA-48D8-BA1F-E43ABBFAB07D}" type="presOf" srcId="{59AC40DE-A6D6-466C-9FAE-CD2D9A923209}" destId="{DE67712E-5FA4-458D-885A-C3465A22D4AD}" srcOrd="0" destOrd="0" presId="urn:microsoft.com/office/officeart/2005/8/layout/hierarchy1"/>
    <dgm:cxn modelId="{89DE2142-1111-40BE-84B0-E6112E668B96}" type="presOf" srcId="{93D3DBCA-BA96-419C-A119-1035A194AC56}" destId="{A71F4D00-7507-4933-959B-8CA712530D62}" srcOrd="0" destOrd="0" presId="urn:microsoft.com/office/officeart/2005/8/layout/hierarchy1"/>
    <dgm:cxn modelId="{AAC41B4C-6F1B-4364-B5AF-D51F643F937A}" srcId="{C02BA300-E3A3-476C-81B4-D5A836B45073}" destId="{93D3DBCA-BA96-419C-A119-1035A194AC56}" srcOrd="0" destOrd="0" parTransId="{B6845187-725A-4795-B0D0-93669D1E76D1}" sibTransId="{1B357374-1A0F-492D-B60F-EB2A4F2F0D7A}"/>
    <dgm:cxn modelId="{B6BE1F7B-7B4A-42E7-B3F5-10E3F0468057}" type="presOf" srcId="{6A705017-C404-475E-9084-81FC9AB71565}" destId="{E261F652-5DA1-4E90-8ED6-E109F9C566F2}" srcOrd="0" destOrd="0" presId="urn:microsoft.com/office/officeart/2005/8/layout/hierarchy1"/>
    <dgm:cxn modelId="{E771E003-9B77-4213-9FD4-E2D51D5D5CFC}" type="presParOf" srcId="{3FA81EFC-9F7F-4DDC-AB5E-2782EC7338EF}" destId="{2330DE2A-B023-4861-B187-3647357E5352}" srcOrd="0" destOrd="0" presId="urn:microsoft.com/office/officeart/2005/8/layout/hierarchy1"/>
    <dgm:cxn modelId="{B8C10BFF-E45F-4D30-859F-423FD3F0BBBC}" type="presParOf" srcId="{2330DE2A-B023-4861-B187-3647357E5352}" destId="{F72CA8A1-6ED8-46A1-8652-D0D2BBC6F1F8}" srcOrd="0" destOrd="0" presId="urn:microsoft.com/office/officeart/2005/8/layout/hierarchy1"/>
    <dgm:cxn modelId="{03F452CE-59E4-468A-AD9A-6E9B637AAED8}" type="presParOf" srcId="{F72CA8A1-6ED8-46A1-8652-D0D2BBC6F1F8}" destId="{034CB30C-50D0-427C-9EE5-AB5BE8DD75D5}" srcOrd="0" destOrd="0" presId="urn:microsoft.com/office/officeart/2005/8/layout/hierarchy1"/>
    <dgm:cxn modelId="{BF2A0655-77CD-4F99-94FF-18CBD915C436}" type="presParOf" srcId="{F72CA8A1-6ED8-46A1-8652-D0D2BBC6F1F8}" destId="{B8A1C292-B3C0-4144-A38F-3F1C545E05C3}" srcOrd="1" destOrd="0" presId="urn:microsoft.com/office/officeart/2005/8/layout/hierarchy1"/>
    <dgm:cxn modelId="{81C4606F-499E-4828-BEEE-5460E6740FAC}" type="presParOf" srcId="{2330DE2A-B023-4861-B187-3647357E5352}" destId="{FE6D8D31-7222-4FC7-80DE-0EC995846009}" srcOrd="1" destOrd="0" presId="urn:microsoft.com/office/officeart/2005/8/layout/hierarchy1"/>
    <dgm:cxn modelId="{9FCC11A2-E27E-43ED-A342-25E6799E13ED}" type="presParOf" srcId="{FE6D8D31-7222-4FC7-80DE-0EC995846009}" destId="{5EB4041F-3C50-4211-98E9-EF86FAF2685C}" srcOrd="0" destOrd="0" presId="urn:microsoft.com/office/officeart/2005/8/layout/hierarchy1"/>
    <dgm:cxn modelId="{175BAF9B-B1E4-4C13-8305-824E8B7FFA88}" type="presParOf" srcId="{FE6D8D31-7222-4FC7-80DE-0EC995846009}" destId="{5EB5A5D4-A764-416C-8F5D-AA509FB11F65}" srcOrd="1" destOrd="0" presId="urn:microsoft.com/office/officeart/2005/8/layout/hierarchy1"/>
    <dgm:cxn modelId="{1658BEAD-A870-4C01-8E00-0322C9E87124}" type="presParOf" srcId="{5EB5A5D4-A764-416C-8F5D-AA509FB11F65}" destId="{792B24E2-4736-47D7-B996-6A05563790EC}" srcOrd="0" destOrd="0" presId="urn:microsoft.com/office/officeart/2005/8/layout/hierarchy1"/>
    <dgm:cxn modelId="{69F4E7C2-3DD5-415F-BE69-83B3AE3865C9}" type="presParOf" srcId="{792B24E2-4736-47D7-B996-6A05563790EC}" destId="{B3070535-0554-445A-809A-F263571CDBD4}" srcOrd="0" destOrd="0" presId="urn:microsoft.com/office/officeart/2005/8/layout/hierarchy1"/>
    <dgm:cxn modelId="{B0E5845A-9E4F-4700-850D-B80ED93DCA86}" type="presParOf" srcId="{792B24E2-4736-47D7-B996-6A05563790EC}" destId="{7068A420-BD50-4262-BAF7-0D3307C7C18E}" srcOrd="1" destOrd="0" presId="urn:microsoft.com/office/officeart/2005/8/layout/hierarchy1"/>
    <dgm:cxn modelId="{F84368EA-6DFC-4397-A715-F18775265AD8}" type="presParOf" srcId="{5EB5A5D4-A764-416C-8F5D-AA509FB11F65}" destId="{8893D29B-EFAD-40A3-88C1-569F5C9E89E2}" srcOrd="1" destOrd="0" presId="urn:microsoft.com/office/officeart/2005/8/layout/hierarchy1"/>
    <dgm:cxn modelId="{25DC02C9-6231-476C-BD18-4BE1ECF5442D}" type="presParOf" srcId="{8893D29B-EFAD-40A3-88C1-569F5C9E89E2}" destId="{2796FFE1-BF81-475B-82DB-57FDBF2F7C24}" srcOrd="0" destOrd="0" presId="urn:microsoft.com/office/officeart/2005/8/layout/hierarchy1"/>
    <dgm:cxn modelId="{652D3BDE-7684-4C9A-822B-891AFDB1D109}" type="presParOf" srcId="{8893D29B-EFAD-40A3-88C1-569F5C9E89E2}" destId="{570D833F-451B-439B-9031-5B5AB0C1E21A}" srcOrd="1" destOrd="0" presId="urn:microsoft.com/office/officeart/2005/8/layout/hierarchy1"/>
    <dgm:cxn modelId="{F595E3F2-2D2F-4DF7-AE2F-422E061A9682}" type="presParOf" srcId="{570D833F-451B-439B-9031-5B5AB0C1E21A}" destId="{25BA585D-A77A-447A-A1D5-159722B2FB9E}" srcOrd="0" destOrd="0" presId="urn:microsoft.com/office/officeart/2005/8/layout/hierarchy1"/>
    <dgm:cxn modelId="{564CFB62-9BA0-43A4-A91F-281D6DAF162C}" type="presParOf" srcId="{25BA585D-A77A-447A-A1D5-159722B2FB9E}" destId="{D13B9340-53AB-4236-B993-65531EAD20D2}" srcOrd="0" destOrd="0" presId="urn:microsoft.com/office/officeart/2005/8/layout/hierarchy1"/>
    <dgm:cxn modelId="{D9223EAC-81B5-4142-B60D-7094C9DE36DC}" type="presParOf" srcId="{25BA585D-A77A-447A-A1D5-159722B2FB9E}" destId="{A71F4D00-7507-4933-959B-8CA712530D62}" srcOrd="1" destOrd="0" presId="urn:microsoft.com/office/officeart/2005/8/layout/hierarchy1"/>
    <dgm:cxn modelId="{DCA03515-2DBA-488C-A074-46B3D7BD3F31}" type="presParOf" srcId="{570D833F-451B-439B-9031-5B5AB0C1E21A}" destId="{F434A5A8-AEB2-4C94-8150-9F4D82D5CB29}" srcOrd="1" destOrd="0" presId="urn:microsoft.com/office/officeart/2005/8/layout/hierarchy1"/>
    <dgm:cxn modelId="{72E243E6-6496-4B7F-B31B-D940CEAEA8BD}" type="presParOf" srcId="{F434A5A8-AEB2-4C94-8150-9F4D82D5CB29}" destId="{950331BC-F329-4238-BCCA-F6FE8606B6C7}" srcOrd="0" destOrd="0" presId="urn:microsoft.com/office/officeart/2005/8/layout/hierarchy1"/>
    <dgm:cxn modelId="{4D74B0C6-8832-40FA-926E-80EC8C97B3BD}" type="presParOf" srcId="{F434A5A8-AEB2-4C94-8150-9F4D82D5CB29}" destId="{5FF2E307-99FC-42EC-A3D4-97FF0B5FB15D}" srcOrd="1" destOrd="0" presId="urn:microsoft.com/office/officeart/2005/8/layout/hierarchy1"/>
    <dgm:cxn modelId="{05F43497-FE69-4029-8E05-D08277A28C08}" type="presParOf" srcId="{5FF2E307-99FC-42EC-A3D4-97FF0B5FB15D}" destId="{0A9F9678-A514-46A7-8C2C-3D08F8EFC476}" srcOrd="0" destOrd="0" presId="urn:microsoft.com/office/officeart/2005/8/layout/hierarchy1"/>
    <dgm:cxn modelId="{A20A740B-DBBF-4A68-84BD-C6BECB8C8397}" type="presParOf" srcId="{0A9F9678-A514-46A7-8C2C-3D08F8EFC476}" destId="{9F56CB47-DC65-40DE-BD15-C5CB2FF3E942}" srcOrd="0" destOrd="0" presId="urn:microsoft.com/office/officeart/2005/8/layout/hierarchy1"/>
    <dgm:cxn modelId="{1C7E3734-2A5C-4C4E-A1F1-8A568935634F}" type="presParOf" srcId="{0A9F9678-A514-46A7-8C2C-3D08F8EFC476}" destId="{82268421-C885-43F9-B468-D22BB88896B8}" srcOrd="1" destOrd="0" presId="urn:microsoft.com/office/officeart/2005/8/layout/hierarchy1"/>
    <dgm:cxn modelId="{537554A0-84E0-4F36-A2CB-7F29C9CA0206}" type="presParOf" srcId="{5FF2E307-99FC-42EC-A3D4-97FF0B5FB15D}" destId="{C35A2346-6732-48BE-A11E-E7CBF645C7DB}" srcOrd="1" destOrd="0" presId="urn:microsoft.com/office/officeart/2005/8/layout/hierarchy1"/>
    <dgm:cxn modelId="{AC3EE454-E059-4068-9559-C78C2E976B1F}" type="presParOf" srcId="{8893D29B-EFAD-40A3-88C1-569F5C9E89E2}" destId="{C64B4E5B-192D-4FC9-918D-EB7B9275453D}" srcOrd="2" destOrd="0" presId="urn:microsoft.com/office/officeart/2005/8/layout/hierarchy1"/>
    <dgm:cxn modelId="{B658D9B3-F677-4771-93C5-6695A42AA895}" type="presParOf" srcId="{8893D29B-EFAD-40A3-88C1-569F5C9E89E2}" destId="{B172FF38-D329-4407-8C38-E524A1B80283}" srcOrd="3" destOrd="0" presId="urn:microsoft.com/office/officeart/2005/8/layout/hierarchy1"/>
    <dgm:cxn modelId="{63E84A8C-49A3-418B-80FA-571D126A4A6A}" type="presParOf" srcId="{B172FF38-D329-4407-8C38-E524A1B80283}" destId="{2F927760-18FB-461E-BBF2-622BFF64F1C4}" srcOrd="0" destOrd="0" presId="urn:microsoft.com/office/officeart/2005/8/layout/hierarchy1"/>
    <dgm:cxn modelId="{95D4E5CC-3E43-41C9-B30C-A65CB45E513E}" type="presParOf" srcId="{2F927760-18FB-461E-BBF2-622BFF64F1C4}" destId="{19E0981E-F3D4-4C83-BD3A-9E603E81EAC1}" srcOrd="0" destOrd="0" presId="urn:microsoft.com/office/officeart/2005/8/layout/hierarchy1"/>
    <dgm:cxn modelId="{284C64B7-AAD4-4622-BF61-7F5959DF66D8}" type="presParOf" srcId="{2F927760-18FB-461E-BBF2-622BFF64F1C4}" destId="{D269917E-9AA1-4E8E-979B-F70A296FD4F4}" srcOrd="1" destOrd="0" presId="urn:microsoft.com/office/officeart/2005/8/layout/hierarchy1"/>
    <dgm:cxn modelId="{7B65D90D-D605-4325-A519-CB5A7FAF40A2}" type="presParOf" srcId="{B172FF38-D329-4407-8C38-E524A1B80283}" destId="{9C7DEA0B-C52A-48F4-AADC-2CDA58C4D5F8}" srcOrd="1" destOrd="0" presId="urn:microsoft.com/office/officeart/2005/8/layout/hierarchy1"/>
    <dgm:cxn modelId="{9EAC4736-0B35-47C0-860D-1AD7D04F5CAE}" type="presParOf" srcId="{FE6D8D31-7222-4FC7-80DE-0EC995846009}" destId="{5E16F419-1650-4BD8-90AF-E1F84C2CD9BE}" srcOrd="2" destOrd="0" presId="urn:microsoft.com/office/officeart/2005/8/layout/hierarchy1"/>
    <dgm:cxn modelId="{E0E64FE3-899B-4C22-913B-6233F65E4C87}" type="presParOf" srcId="{FE6D8D31-7222-4FC7-80DE-0EC995846009}" destId="{25B16A2E-4DA1-4B07-8096-E38558380E8A}" srcOrd="3" destOrd="0" presId="urn:microsoft.com/office/officeart/2005/8/layout/hierarchy1"/>
    <dgm:cxn modelId="{F5F9CFD2-1662-4FD2-8BD1-FEDA1F52C73B}" type="presParOf" srcId="{25B16A2E-4DA1-4B07-8096-E38558380E8A}" destId="{9C0E6A5B-63CF-4A2D-93E0-59F848963E6F}" srcOrd="0" destOrd="0" presId="urn:microsoft.com/office/officeart/2005/8/layout/hierarchy1"/>
    <dgm:cxn modelId="{8957548E-5787-41FD-8F4B-41B7AE2C7BC5}" type="presParOf" srcId="{9C0E6A5B-63CF-4A2D-93E0-59F848963E6F}" destId="{CCFA842D-9961-407E-8EBE-98104D77D854}" srcOrd="0" destOrd="0" presId="urn:microsoft.com/office/officeart/2005/8/layout/hierarchy1"/>
    <dgm:cxn modelId="{F1770AC8-6268-4E78-BDE7-6C7F3BD8E034}" type="presParOf" srcId="{9C0E6A5B-63CF-4A2D-93E0-59F848963E6F}" destId="{DE67712E-5FA4-458D-885A-C3465A22D4AD}" srcOrd="1" destOrd="0" presId="urn:microsoft.com/office/officeart/2005/8/layout/hierarchy1"/>
    <dgm:cxn modelId="{B2E00E37-32E8-4140-83D9-8B3A5A49D417}" type="presParOf" srcId="{25B16A2E-4DA1-4B07-8096-E38558380E8A}" destId="{1906892E-860E-4E07-B885-09C81567DBEF}" srcOrd="1" destOrd="0" presId="urn:microsoft.com/office/officeart/2005/8/layout/hierarchy1"/>
    <dgm:cxn modelId="{F7ED80D0-E2DA-4DA3-8E63-68F9547AEFC4}" type="presParOf" srcId="{1906892E-860E-4E07-B885-09C81567DBEF}" destId="{0F828444-33FE-4815-89EB-42A7D8393BF3}" srcOrd="0" destOrd="0" presId="urn:microsoft.com/office/officeart/2005/8/layout/hierarchy1"/>
    <dgm:cxn modelId="{72018143-DFB9-4E94-B5EB-58F3013217F3}" type="presParOf" srcId="{1906892E-860E-4E07-B885-09C81567DBEF}" destId="{A8F7FADC-09A9-42C0-AFB7-80ACE62ED46F}" srcOrd="1" destOrd="0" presId="urn:microsoft.com/office/officeart/2005/8/layout/hierarchy1"/>
    <dgm:cxn modelId="{B6CD95BD-6079-4359-BDF5-529B8FBF8702}" type="presParOf" srcId="{A8F7FADC-09A9-42C0-AFB7-80ACE62ED46F}" destId="{31F0F841-57D9-495D-A40C-ABABA7C2A5B4}" srcOrd="0" destOrd="0" presId="urn:microsoft.com/office/officeart/2005/8/layout/hierarchy1"/>
    <dgm:cxn modelId="{B5137AD6-BC21-424E-9F39-F8BF1B2A19ED}" type="presParOf" srcId="{31F0F841-57D9-495D-A40C-ABABA7C2A5B4}" destId="{89B05773-422E-45B2-AEC2-780E19BB5761}" srcOrd="0" destOrd="0" presId="urn:microsoft.com/office/officeart/2005/8/layout/hierarchy1"/>
    <dgm:cxn modelId="{446AC0CC-FEB4-4E4A-88BC-A914DB4DC196}" type="presParOf" srcId="{31F0F841-57D9-495D-A40C-ABABA7C2A5B4}" destId="{0DE2868C-1551-4C26-988D-FD3CDF6853F0}" srcOrd="1" destOrd="0" presId="urn:microsoft.com/office/officeart/2005/8/layout/hierarchy1"/>
    <dgm:cxn modelId="{848AF914-7F9D-4E90-A4ED-109062DFD9B1}" type="presParOf" srcId="{A8F7FADC-09A9-42C0-AFB7-80ACE62ED46F}" destId="{1A00691E-86AD-467D-B5C0-546AA05AC041}" srcOrd="1" destOrd="0" presId="urn:microsoft.com/office/officeart/2005/8/layout/hierarchy1"/>
    <dgm:cxn modelId="{1E242733-DEA5-4514-AE27-1F86C925BDD6}" type="presParOf" srcId="{1906892E-860E-4E07-B885-09C81567DBEF}" destId="{E261F652-5DA1-4E90-8ED6-E109F9C566F2}" srcOrd="2" destOrd="0" presId="urn:microsoft.com/office/officeart/2005/8/layout/hierarchy1"/>
    <dgm:cxn modelId="{04F531F6-4F10-43F8-9B6A-077EF1FC2E82}" type="presParOf" srcId="{1906892E-860E-4E07-B885-09C81567DBEF}" destId="{1BBF42AE-40FE-4A3C-B62A-B71FB58EA0A1}" srcOrd="3" destOrd="0" presId="urn:microsoft.com/office/officeart/2005/8/layout/hierarchy1"/>
    <dgm:cxn modelId="{D6800E5E-891B-4E53-9F53-2E5C7D365DC8}" type="presParOf" srcId="{1BBF42AE-40FE-4A3C-B62A-B71FB58EA0A1}" destId="{D6DB324A-638A-4E81-98F4-CD74B40965E1}" srcOrd="0" destOrd="0" presId="urn:microsoft.com/office/officeart/2005/8/layout/hierarchy1"/>
    <dgm:cxn modelId="{95A90261-51CC-403D-9DA4-542E8958247E}" type="presParOf" srcId="{D6DB324A-638A-4E81-98F4-CD74B40965E1}" destId="{8FFA2EE2-D942-428D-B9F5-88F4785FE491}" srcOrd="0" destOrd="0" presId="urn:microsoft.com/office/officeart/2005/8/layout/hierarchy1"/>
    <dgm:cxn modelId="{8164611D-8993-46C1-9EBB-79FE6EEB7B7B}" type="presParOf" srcId="{D6DB324A-638A-4E81-98F4-CD74B40965E1}" destId="{D9F6CB08-3CB6-44DC-9CDF-D371274B55F9}" srcOrd="1" destOrd="0" presId="urn:microsoft.com/office/officeart/2005/8/layout/hierarchy1"/>
    <dgm:cxn modelId="{289E0577-EEC3-4CDB-8780-2C3B6CD85F7F}" type="presParOf" srcId="{1BBF42AE-40FE-4A3C-B62A-B71FB58EA0A1}" destId="{5D6F3DB5-583B-410D-BA0C-C994145EEB6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1F652-5DA1-4E90-8ED6-E109F9C566F2}">
      <dsp:nvSpPr>
        <dsp:cNvPr id="0" name=""/>
        <dsp:cNvSpPr/>
      </dsp:nvSpPr>
      <dsp:spPr>
        <a:xfrm>
          <a:off x="4395043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705594" y="228837"/>
              </a:lnTo>
              <a:lnTo>
                <a:pt x="705594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28444-33FE-4815-89EB-42A7D8393BF3}">
      <dsp:nvSpPr>
        <dsp:cNvPr id="0" name=""/>
        <dsp:cNvSpPr/>
      </dsp:nvSpPr>
      <dsp:spPr>
        <a:xfrm>
          <a:off x="3689449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705594" y="0"/>
              </a:moveTo>
              <a:lnTo>
                <a:pt x="705594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6F419-1650-4BD8-90AF-E1F84C2CD9BE}">
      <dsp:nvSpPr>
        <dsp:cNvPr id="0" name=""/>
        <dsp:cNvSpPr/>
      </dsp:nvSpPr>
      <dsp:spPr>
        <a:xfrm>
          <a:off x="2983855" y="734187"/>
          <a:ext cx="1411188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1411188" y="228837"/>
              </a:lnTo>
              <a:lnTo>
                <a:pt x="1411188" y="3357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B4E5B-192D-4FC9-918D-EB7B9275453D}">
      <dsp:nvSpPr>
        <dsp:cNvPr id="0" name=""/>
        <dsp:cNvSpPr/>
      </dsp:nvSpPr>
      <dsp:spPr>
        <a:xfrm>
          <a:off x="1572666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705594" y="228837"/>
              </a:lnTo>
              <a:lnTo>
                <a:pt x="705594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331BC-F329-4238-BCCA-F6FE8606B6C7}">
      <dsp:nvSpPr>
        <dsp:cNvPr id="0" name=""/>
        <dsp:cNvSpPr/>
      </dsp:nvSpPr>
      <dsp:spPr>
        <a:xfrm>
          <a:off x="821352" y="2872138"/>
          <a:ext cx="91440" cy="335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6FFE1-BF81-475B-82DB-57FDBF2F7C24}">
      <dsp:nvSpPr>
        <dsp:cNvPr id="0" name=""/>
        <dsp:cNvSpPr/>
      </dsp:nvSpPr>
      <dsp:spPr>
        <a:xfrm>
          <a:off x="867072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705594" y="0"/>
              </a:moveTo>
              <a:lnTo>
                <a:pt x="705594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B4041F-3C50-4211-98E9-EF86FAF2685C}">
      <dsp:nvSpPr>
        <dsp:cNvPr id="0" name=""/>
        <dsp:cNvSpPr/>
      </dsp:nvSpPr>
      <dsp:spPr>
        <a:xfrm>
          <a:off x="1572666" y="734187"/>
          <a:ext cx="1411188" cy="335798"/>
        </a:xfrm>
        <a:custGeom>
          <a:avLst/>
          <a:gdLst/>
          <a:ahLst/>
          <a:cxnLst/>
          <a:rect l="0" t="0" r="0" b="0"/>
          <a:pathLst>
            <a:path>
              <a:moveTo>
                <a:pt x="1411188" y="0"/>
              </a:moveTo>
              <a:lnTo>
                <a:pt x="1411188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CB30C-50D0-427C-9EE5-AB5BE8DD75D5}">
      <dsp:nvSpPr>
        <dsp:cNvPr id="0" name=""/>
        <dsp:cNvSpPr/>
      </dsp:nvSpPr>
      <dsp:spPr>
        <a:xfrm>
          <a:off x="2406550" y="101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8A1C292-B3C0-4144-A38F-3F1C545E05C3}">
      <dsp:nvSpPr>
        <dsp:cNvPr id="0" name=""/>
        <dsp:cNvSpPr/>
      </dsp:nvSpPr>
      <dsp:spPr>
        <a:xfrm>
          <a:off x="2534840" y="122886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Baas</a:t>
          </a:r>
          <a:endParaRPr lang="nl-BE" sz="1500" kern="1200" dirty="0"/>
        </a:p>
      </dsp:txBody>
      <dsp:txXfrm>
        <a:off x="2556314" y="144360"/>
        <a:ext cx="1111660" cy="690228"/>
      </dsp:txXfrm>
    </dsp:sp>
    <dsp:sp modelId="{B3070535-0554-445A-809A-F263571CDBD4}">
      <dsp:nvSpPr>
        <dsp:cNvPr id="0" name=""/>
        <dsp:cNvSpPr/>
      </dsp:nvSpPr>
      <dsp:spPr>
        <a:xfrm>
          <a:off x="995362" y="1069986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68A420-BD50-4262-BAF7-0D3307C7C18E}">
      <dsp:nvSpPr>
        <dsp:cNvPr id="0" name=""/>
        <dsp:cNvSpPr/>
      </dsp:nvSpPr>
      <dsp:spPr>
        <a:xfrm>
          <a:off x="1123652" y="1191861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Ploegbaas 1</a:t>
          </a:r>
          <a:endParaRPr lang="nl-BE" sz="1500" kern="1200" dirty="0"/>
        </a:p>
      </dsp:txBody>
      <dsp:txXfrm>
        <a:off x="1145126" y="1213335"/>
        <a:ext cx="1111660" cy="690228"/>
      </dsp:txXfrm>
    </dsp:sp>
    <dsp:sp modelId="{D13B9340-53AB-4236-B993-65531EAD20D2}">
      <dsp:nvSpPr>
        <dsp:cNvPr id="0" name=""/>
        <dsp:cNvSpPr/>
      </dsp:nvSpPr>
      <dsp:spPr>
        <a:xfrm>
          <a:off x="289768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71F4D00-7507-4933-959B-8CA712530D62}">
      <dsp:nvSpPr>
        <dsp:cNvPr id="0" name=""/>
        <dsp:cNvSpPr/>
      </dsp:nvSpPr>
      <dsp:spPr>
        <a:xfrm>
          <a:off x="418058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1</a:t>
          </a:r>
          <a:endParaRPr lang="nl-BE" sz="1500" kern="1200" dirty="0"/>
        </a:p>
      </dsp:txBody>
      <dsp:txXfrm>
        <a:off x="439532" y="2282311"/>
        <a:ext cx="1111660" cy="690228"/>
      </dsp:txXfrm>
    </dsp:sp>
    <dsp:sp modelId="{9F56CB47-DC65-40DE-BD15-C5CB2FF3E942}">
      <dsp:nvSpPr>
        <dsp:cNvPr id="0" name=""/>
        <dsp:cNvSpPr/>
      </dsp:nvSpPr>
      <dsp:spPr>
        <a:xfrm>
          <a:off x="289768" y="3207936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268421-C885-43F9-B468-D22BB88896B8}">
      <dsp:nvSpPr>
        <dsp:cNvPr id="0" name=""/>
        <dsp:cNvSpPr/>
      </dsp:nvSpPr>
      <dsp:spPr>
        <a:xfrm>
          <a:off x="418058" y="3329812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Leercontract 1</a:t>
          </a:r>
          <a:endParaRPr lang="nl-BE" sz="1500" kern="1200" dirty="0"/>
        </a:p>
      </dsp:txBody>
      <dsp:txXfrm>
        <a:off x="439532" y="3351286"/>
        <a:ext cx="1111660" cy="690228"/>
      </dsp:txXfrm>
    </dsp:sp>
    <dsp:sp modelId="{19E0981E-F3D4-4C83-BD3A-9E603E81EAC1}">
      <dsp:nvSpPr>
        <dsp:cNvPr id="0" name=""/>
        <dsp:cNvSpPr/>
      </dsp:nvSpPr>
      <dsp:spPr>
        <a:xfrm>
          <a:off x="1700956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269917E-9AA1-4E8E-979B-F70A296FD4F4}">
      <dsp:nvSpPr>
        <dsp:cNvPr id="0" name=""/>
        <dsp:cNvSpPr/>
      </dsp:nvSpPr>
      <dsp:spPr>
        <a:xfrm>
          <a:off x="1829246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2</a:t>
          </a:r>
          <a:endParaRPr lang="nl-BE" sz="1500" kern="1200" dirty="0"/>
        </a:p>
      </dsp:txBody>
      <dsp:txXfrm>
        <a:off x="1850720" y="2282311"/>
        <a:ext cx="1111660" cy="690228"/>
      </dsp:txXfrm>
    </dsp:sp>
    <dsp:sp modelId="{CCFA842D-9961-407E-8EBE-98104D77D854}">
      <dsp:nvSpPr>
        <dsp:cNvPr id="0" name=""/>
        <dsp:cNvSpPr/>
      </dsp:nvSpPr>
      <dsp:spPr>
        <a:xfrm>
          <a:off x="3817739" y="1069986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67712E-5FA4-458D-885A-C3465A22D4AD}">
      <dsp:nvSpPr>
        <dsp:cNvPr id="0" name=""/>
        <dsp:cNvSpPr/>
      </dsp:nvSpPr>
      <dsp:spPr>
        <a:xfrm>
          <a:off x="3946028" y="1191861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Ploegbaas 2</a:t>
          </a:r>
          <a:endParaRPr lang="nl-BE" sz="1500" kern="1200" dirty="0"/>
        </a:p>
      </dsp:txBody>
      <dsp:txXfrm>
        <a:off x="3967502" y="1213335"/>
        <a:ext cx="1111660" cy="690228"/>
      </dsp:txXfrm>
    </dsp:sp>
    <dsp:sp modelId="{89B05773-422E-45B2-AEC2-780E19BB5761}">
      <dsp:nvSpPr>
        <dsp:cNvPr id="0" name=""/>
        <dsp:cNvSpPr/>
      </dsp:nvSpPr>
      <dsp:spPr>
        <a:xfrm>
          <a:off x="3112144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DE2868C-1551-4C26-988D-FD3CDF6853F0}">
      <dsp:nvSpPr>
        <dsp:cNvPr id="0" name=""/>
        <dsp:cNvSpPr/>
      </dsp:nvSpPr>
      <dsp:spPr>
        <a:xfrm>
          <a:off x="3240434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3</a:t>
          </a:r>
          <a:endParaRPr lang="nl-BE" sz="1500" kern="1200" dirty="0"/>
        </a:p>
      </dsp:txBody>
      <dsp:txXfrm>
        <a:off x="3261908" y="2282311"/>
        <a:ext cx="1111660" cy="690228"/>
      </dsp:txXfrm>
    </dsp:sp>
    <dsp:sp modelId="{8FFA2EE2-D942-428D-B9F5-88F4785FE491}">
      <dsp:nvSpPr>
        <dsp:cNvPr id="0" name=""/>
        <dsp:cNvSpPr/>
      </dsp:nvSpPr>
      <dsp:spPr>
        <a:xfrm>
          <a:off x="4523333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9F6CB08-3CB6-44DC-9CDF-D371274B55F9}">
      <dsp:nvSpPr>
        <dsp:cNvPr id="0" name=""/>
        <dsp:cNvSpPr/>
      </dsp:nvSpPr>
      <dsp:spPr>
        <a:xfrm>
          <a:off x="4651623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4</a:t>
          </a:r>
          <a:endParaRPr lang="nl-BE" sz="1500" kern="1200" dirty="0"/>
        </a:p>
      </dsp:txBody>
      <dsp:txXfrm>
        <a:off x="4673097" y="2282311"/>
        <a:ext cx="1111660" cy="690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542667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5093136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62393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51</Words>
  <Application>Microsoft Office PowerPoint</Application>
  <PresentationFormat>Diavoorstelling (4:3)</PresentationFormat>
  <Paragraphs>33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51</cp:revision>
  <dcterms:created xsi:type="dcterms:W3CDTF">2011-01-31T06:44:44Z</dcterms:created>
  <dcterms:modified xsi:type="dcterms:W3CDTF">2015-07-17T12:16:42Z</dcterms:modified>
</cp:coreProperties>
</file>