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69" r:id="rId5"/>
    <p:sldId id="257" r:id="rId6"/>
    <p:sldId id="258" r:id="rId7"/>
    <p:sldId id="266" r:id="rId8"/>
    <p:sldId id="267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71" autoAdjust="0"/>
    <p:restoredTop sz="93919" autoAdjust="0"/>
  </p:normalViewPr>
  <p:slideViewPr>
    <p:cSldViewPr>
      <p:cViewPr>
        <p:scale>
          <a:sx n="100" d="100"/>
          <a:sy n="100" d="100"/>
        </p:scale>
        <p:origin x="-756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7"/>
          <c:y val="5.8891555233659673E-2"/>
          <c:w val="0.68843117893170014"/>
          <c:h val="0.8431732650045968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3516816"/>
        <c:axId val="223517208"/>
        <c:axId val="223402080"/>
      </c:bar3DChart>
      <c:catAx>
        <c:axId val="223516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3517208"/>
        <c:crosses val="autoZero"/>
        <c:auto val="1"/>
        <c:lblAlgn val="ctr"/>
        <c:lblOffset val="100"/>
        <c:noMultiLvlLbl val="0"/>
      </c:catAx>
      <c:valAx>
        <c:axId val="223517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3516816"/>
        <c:crosses val="autoZero"/>
        <c:crossBetween val="between"/>
      </c:valAx>
      <c:serAx>
        <c:axId val="223402080"/>
        <c:scaling>
          <c:orientation val="minMax"/>
        </c:scaling>
        <c:delete val="1"/>
        <c:axPos val="b"/>
        <c:majorTickMark val="out"/>
        <c:minorTickMark val="none"/>
        <c:tickLblPos val="none"/>
        <c:crossAx val="223517208"/>
        <c:crosses val="autoZero"/>
      </c:ser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8FA39B0-D3F6-42E9-9B78-23DA947466DF}" type="datetimeFigureOut">
              <a:rPr lang="nl-BE"/>
              <a:pPr>
                <a:defRPr/>
              </a:pPr>
              <a:t>18/07/2015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1B60B89-62AD-4797-87E1-405FBD7298D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770702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0356750-56B4-4CCD-B5D4-03AE800DCEF7}" type="datetimeFigureOut">
              <a:rPr lang="nl-BE"/>
              <a:pPr>
                <a:defRPr/>
              </a:pPr>
              <a:t>18/07/2015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FD7A99AD-AF6F-4AFF-8477-1762B1426C2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1388186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638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1DAC2A5-FCE1-4F70-B9F2-7AEBE862FC31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618660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E993C-85E8-4377-9F8E-43BB863DE0D5}" type="datetimeFigureOut">
              <a:rPr lang="nl-BE"/>
              <a:pPr>
                <a:defRPr/>
              </a:pPr>
              <a:t>18/07/2015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684AC-F0E6-466C-B48A-7B8E91D6EB9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781218924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89BCC-325C-49EC-A6FC-A29A9D229247}" type="datetimeFigureOut">
              <a:rPr lang="nl-BE"/>
              <a:pPr>
                <a:defRPr/>
              </a:pPr>
              <a:t>18/07/2015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D46B0-AF7C-46FC-8CB8-9F3EA4E1DB0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584365444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AF3F8-ADD3-46A8-B84E-0396FCD61E10}" type="datetimeFigureOut">
              <a:rPr lang="nl-BE"/>
              <a:pPr>
                <a:defRPr/>
              </a:pPr>
              <a:t>18/07/2015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C14EF-8983-46AA-ADD5-66CE12909F7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856342965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0" y="44450"/>
            <a:ext cx="10287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49D1-F3E5-443A-A6C8-AEB7557F0E9C}" type="datetimeFigureOut">
              <a:rPr lang="nl-BE"/>
              <a:pPr>
                <a:defRPr/>
              </a:pPr>
              <a:t>18/07/2015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B6544-106A-4102-AF85-828BD75B59D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429234365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F4C13-1EE6-4CFB-B23C-1D6841C4D265}" type="datetimeFigureOut">
              <a:rPr lang="nl-BE"/>
              <a:pPr>
                <a:defRPr/>
              </a:pPr>
              <a:t>18/07/2015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0825A-377D-4952-97C4-4F007619DA2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0996040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26409-97C8-4A22-9CDE-A37581E4C42C}" type="datetimeFigureOut">
              <a:rPr lang="nl-BE"/>
              <a:pPr>
                <a:defRPr/>
              </a:pPr>
              <a:t>18/07/2015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82C3B-0893-4200-B742-41928930ABF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7969809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0C360-2706-4CB2-AD25-2DC0DF0363C2}" type="datetimeFigureOut">
              <a:rPr lang="nl-BE"/>
              <a:pPr>
                <a:defRPr/>
              </a:pPr>
              <a:t>18/07/2015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67917-046F-4C2F-AC8A-8CF758B85C6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845452745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F5D19-D8EE-4F94-96B0-AA85E4A2B030}" type="datetimeFigureOut">
              <a:rPr lang="nl-BE"/>
              <a:pPr>
                <a:defRPr/>
              </a:pPr>
              <a:t>18/07/2015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FC93F-1E68-4D98-8367-4FBFD36D234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28082181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C66DA-5D97-40D4-951C-23E3C4852E13}" type="datetimeFigureOut">
              <a:rPr lang="nl-BE"/>
              <a:pPr>
                <a:defRPr/>
              </a:pPr>
              <a:t>18/07/2015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5F4A1B-60F0-4699-96F3-CDECDB7A7C4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81613100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4896E-FC5D-47A8-B247-4BA86EAA2AF2}" type="datetimeFigureOut">
              <a:rPr lang="nl-BE"/>
              <a:pPr>
                <a:defRPr/>
              </a:pPr>
              <a:t>18/07/2015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D4D9E-E0DB-45DA-B3F2-1135A37C0ED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633253953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0ED72-D444-4360-8C6A-9E5740E2C45C}" type="datetimeFigureOut">
              <a:rPr lang="nl-BE"/>
              <a:pPr>
                <a:defRPr/>
              </a:pPr>
              <a:t>18/07/2015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CEEF7D-0B17-4374-9300-684D8F4DA9F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83818573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0C78B1-53CF-4F5A-BC7B-95E96EAF1DC5}" type="datetimeFigureOut">
              <a:rPr lang="nl-BE"/>
              <a:pPr>
                <a:defRPr/>
              </a:pPr>
              <a:t>18/07/2015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16A1F303-DDA9-40DD-B924-B6FE6B19E185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4500" y="5680075"/>
            <a:ext cx="8496300" cy="11509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0" y="136525"/>
            <a:ext cx="3676650" cy="2528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FROM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TO</a:t>
            </a:r>
            <a:endParaRPr lang="nl-BE" sz="28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2516188"/>
            <a:ext cx="4791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588" y="2516188"/>
            <a:ext cx="47339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 txBox="1">
            <a:spLocks/>
          </p:cNvSpPr>
          <p:nvPr/>
        </p:nvSpPr>
        <p:spPr bwMode="auto">
          <a:xfrm>
            <a:off x="457200" y="9810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4578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106363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4581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Site definiëren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Invoegwerkbalk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Tekst invoegen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Lettertypes instellen</a:t>
            </a:r>
          </a:p>
        </p:txBody>
      </p:sp>
      <p:sp>
        <p:nvSpPr>
          <p:cNvPr id="24582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Speciale lettertekens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Datum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 txBox="1">
            <a:spLocks/>
          </p:cNvSpPr>
          <p:nvPr/>
        </p:nvSpPr>
        <p:spPr bwMode="auto">
          <a:xfrm>
            <a:off x="457200" y="990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5602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5605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Flash?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Bestandstypes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tijdlijn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Tekenen in Flash</a:t>
            </a:r>
          </a:p>
        </p:txBody>
      </p:sp>
      <p:sp>
        <p:nvSpPr>
          <p:cNvPr id="25606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Lijnen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Object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verplaatsen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611188" y="1133475"/>
            <a:ext cx="8229600" cy="1143000"/>
          </a:xfrm>
        </p:spPr>
        <p:txBody>
          <a:bodyPr/>
          <a:lstStyle/>
          <a:p>
            <a:r>
              <a:rPr lang="nl-BE" altLang="nl-BE" smtClean="0"/>
              <a:t>Cursus PowerPoint</a:t>
            </a:r>
          </a:p>
        </p:txBody>
      </p:sp>
      <p:pic>
        <p:nvPicPr>
          <p:cNvPr id="1843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8" y="115888"/>
            <a:ext cx="1900237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8437" name="Tekstvak 26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PowerPoint?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aanpassen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Sjablonen</a:t>
            </a:r>
          </a:p>
        </p:txBody>
      </p:sp>
      <p:sp>
        <p:nvSpPr>
          <p:cNvPr id="18438" name="Tekstvak 27"/>
          <p:cNvSpPr txBox="1">
            <a:spLocks noChangeArrowheads="1"/>
          </p:cNvSpPr>
          <p:nvPr/>
        </p:nvSpPr>
        <p:spPr bwMode="auto">
          <a:xfrm>
            <a:off x="4921250" y="2805113"/>
            <a:ext cx="31146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als PDF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Aanduiding vakken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Dia-indelingen</a:t>
            </a:r>
          </a:p>
          <a:p>
            <a:pPr>
              <a:buFont typeface="Arial" panose="020B0604020202020204" pitchFamily="34" charset="0"/>
              <a:buChar char="•"/>
            </a:pPr>
            <a:endParaRPr lang="nl-BE" altLang="nl-BE" sz="2000">
              <a:latin typeface="Bradley Hand ITC" panose="03070402050302030203" pitchFamily="66" charset="0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Rechthoek 6"/>
          <p:cNvSpPr/>
          <p:nvPr/>
        </p:nvSpPr>
        <p:spPr>
          <a:xfrm>
            <a:off x="1547664" y="2780928"/>
            <a:ext cx="230425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417638"/>
            <a:ext cx="4294007" cy="452596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465604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" y="52388"/>
            <a:ext cx="1865313" cy="1863725"/>
          </a:xfrm>
        </p:spPr>
      </p:pic>
      <p:pic>
        <p:nvPicPr>
          <p:cNvPr id="19458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66725" y="16621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Excel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9461" name="Tekstvak 9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Excel?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gebruikersinterface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knop "Bestand"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"Backstage" weergave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Opties in Excel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</p:txBody>
      </p:sp>
      <p:sp>
        <p:nvSpPr>
          <p:cNvPr id="19462" name="Tekstvak 10"/>
          <p:cNvSpPr txBox="1">
            <a:spLocks noChangeArrowheads="1"/>
          </p:cNvSpPr>
          <p:nvPr/>
        </p:nvSpPr>
        <p:spPr bwMode="auto">
          <a:xfrm>
            <a:off x="4921250" y="2805113"/>
            <a:ext cx="311467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Nieuwe werkmap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Werkbladen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intypen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712171" y="302022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88" y="44450"/>
            <a:ext cx="1655763" cy="1682750"/>
          </a:xfrm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  <p:sp>
        <p:nvSpPr>
          <p:cNvPr id="20483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0484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0486" name="Tekstvak 10"/>
          <p:cNvSpPr txBox="1">
            <a:spLocks noChangeArrowheads="1"/>
          </p:cNvSpPr>
          <p:nvPr/>
        </p:nvSpPr>
        <p:spPr bwMode="auto">
          <a:xfrm>
            <a:off x="1460500" y="3154363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programma Word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titelbalk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"Snelle toegang"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</p:txBody>
      </p:sp>
      <p:sp>
        <p:nvSpPr>
          <p:cNvPr id="20487" name="Tekstvak 11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liniaal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scrollbalken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weergaveknoppen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Access</a:t>
            </a:r>
          </a:p>
        </p:txBody>
      </p:sp>
      <p:sp>
        <p:nvSpPr>
          <p:cNvPr id="21506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150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6513" y="44450"/>
            <a:ext cx="1809751" cy="1762125"/>
          </a:xfrm>
        </p:spPr>
      </p:pic>
      <p:pic>
        <p:nvPicPr>
          <p:cNvPr id="21508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1510" name="Tekstvak 9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Openen van Access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Werken met objecten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Relationele database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Bepaal je velden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 Primaire sleutels</a:t>
            </a:r>
          </a:p>
        </p:txBody>
      </p:sp>
      <p:sp>
        <p:nvSpPr>
          <p:cNvPr id="21511" name="Tekstvak 10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Records filteren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Velden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3556" name="Tekstvak 8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Gereedschapset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Optiebalk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Afbeeldingvenster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Hulplijnen en linialen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Deelvensters</a:t>
            </a:r>
          </a:p>
        </p:txBody>
      </p:sp>
      <p:sp>
        <p:nvSpPr>
          <p:cNvPr id="23557" name="Tekstvak 9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Algemeen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Interface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Bestandsbeheer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Prestaties</a:t>
            </a:r>
          </a:p>
        </p:txBody>
      </p:sp>
      <p:sp>
        <p:nvSpPr>
          <p:cNvPr id="23558" name="Titel 1"/>
          <p:cNvSpPr txBox="1">
            <a:spLocks/>
          </p:cNvSpPr>
          <p:nvPr/>
        </p:nvSpPr>
        <p:spPr bwMode="auto">
          <a:xfrm>
            <a:off x="466725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1897</TotalTime>
  <Words>203</Words>
  <Application>Microsoft Office PowerPoint</Application>
  <PresentationFormat>Diavoorstelling (4:3)</PresentationFormat>
  <Paragraphs>102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Calibri</vt:lpstr>
      <vt:lpstr>Arial</vt:lpstr>
      <vt:lpstr>Bradley Hand ITC</vt:lpstr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155</cp:revision>
  <dcterms:created xsi:type="dcterms:W3CDTF">2011-01-31T06:44:44Z</dcterms:created>
  <dcterms:modified xsi:type="dcterms:W3CDTF">2015-07-18T15:59:21Z</dcterms:modified>
</cp:coreProperties>
</file>