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3919" autoAdjust="0"/>
  </p:normalViewPr>
  <p:slideViewPr>
    <p:cSldViewPr>
      <p:cViewPr varScale="1">
        <p:scale>
          <a:sx n="82" d="100"/>
          <a:sy n="82" d="100"/>
        </p:scale>
        <p:origin x="9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2018504"/>
        <c:axId val="172018896"/>
        <c:axId val="171976848"/>
      </c:bar3DChart>
      <c:catAx>
        <c:axId val="172018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2018896"/>
        <c:crosses val="autoZero"/>
        <c:auto val="1"/>
        <c:lblAlgn val="ctr"/>
        <c:lblOffset val="100"/>
        <c:noMultiLvlLbl val="0"/>
      </c:catAx>
      <c:valAx>
        <c:axId val="172018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2018504"/>
        <c:crosses val="autoZero"/>
        <c:crossBetween val="between"/>
      </c:valAx>
      <c:serAx>
        <c:axId val="171976848"/>
        <c:scaling>
          <c:orientation val="minMax"/>
        </c:scaling>
        <c:delete val="1"/>
        <c:axPos val="b"/>
        <c:majorTickMark val="out"/>
        <c:minorTickMark val="none"/>
        <c:tickLblPos val="none"/>
        <c:crossAx val="172018896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0B575DE-B696-48A2-9EE4-F12AA6E6D088}" type="datetimeFigureOut">
              <a:rPr lang="nl-BE"/>
              <a:pPr>
                <a:defRPr/>
              </a:pPr>
              <a:t>26/07/2015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5C5D3AD-621C-477C-9F5E-2971601D77D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7002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05CA6DF-B9EF-49AF-8D83-96136D8578EB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3689DF6-63B8-499C-A955-AAD00C5E6EE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3602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EC5B819-FC6D-4C61-A51C-9206B4A457AA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37609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C1E5E-A39F-4E9E-8E48-255DF16EF68D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41803-88B3-42AD-BCCB-482907F3ACD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5158591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F7250-47F7-4F0F-BFD7-2CA3EBB29DB8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B124E-3108-42AB-AAB5-4A0E9571556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4408310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3B44-3EA6-4A1D-B700-0D2554C85325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855E7-12C6-478D-A533-0AC2B836A87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7782286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44450"/>
            <a:ext cx="1028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2CA2-43CE-49ED-A8AB-F415FA6ABA56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A6249-756C-4E12-A96B-408B86CE82E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6659402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1D14-29BF-4E26-BF6C-3CA9FA0B2A54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B98C1-A362-44F0-98E6-E980808E4E0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3500699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49A71-EA61-4212-B30E-F903B9ECF530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04CFB-7796-4E1B-8A9C-9E542FACA05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037128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E540-B710-40BE-87D3-D0FC639AE3CD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4D3F8-5697-4E81-97FE-18D601DA86F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5380370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1F535-DA20-4477-BB98-2CB91A34D2E8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AE138-87AF-4E37-8397-65FDE1CD753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2015940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CD642-4BD3-4A94-B8A9-D9D4440B81FE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A9693-A70E-48C1-8C46-A9E4D01ED86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3172797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883FE-91D7-41F6-986D-80594F6DD621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FDE65-C239-43FC-97F2-47509EB065F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8019504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B8BF6-5A6F-4349-93C3-513E3B5250CC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C8BC1-0A98-4AC0-A6B9-A6780FFFE6D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1216906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19AC0B-94DA-4EF9-9437-D279AFA5C72F}" type="datetimeFigureOut">
              <a:rPr lang="nl-BE"/>
              <a:pPr>
                <a:defRPr/>
              </a:pPr>
              <a:t>26/07/2015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811B328-D12E-4EC1-A672-796909170798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5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5606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16621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9461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2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0482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0484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6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0487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1506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1508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0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1511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556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3557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3558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4578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1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4582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1710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147</cp:revision>
  <dcterms:created xsi:type="dcterms:W3CDTF">2011-01-31T06:44:44Z</dcterms:created>
  <dcterms:modified xsi:type="dcterms:W3CDTF">2015-07-26T11:13:42Z</dcterms:modified>
</cp:coreProperties>
</file>