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 varScale="1">
        <p:scale>
          <a:sx n="75" d="100"/>
          <a:sy n="75" d="100"/>
        </p:scale>
        <p:origin x="1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7022184"/>
        <c:axId val="237022576"/>
        <c:axId val="0"/>
      </c:bar3DChart>
      <c:catAx>
        <c:axId val="237022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7022576"/>
        <c:crosses val="autoZero"/>
        <c:auto val="1"/>
        <c:lblAlgn val="ctr"/>
        <c:lblOffset val="100"/>
        <c:noMultiLvlLbl val="0"/>
      </c:catAx>
      <c:valAx>
        <c:axId val="237022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7022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19/07/2015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ladwijzer 2" time="0"/>
                    <p14:bmk name="Bladwijzer 1" time="1421.8166"/>
                  </p14:bmkLst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76256" y="29969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33" b="99758" l="0" r="100000">
                        <a14:foregroundMark x1="74727" y1="8364" x2="74727" y2="8364"/>
                        <a14:foregroundMark x1="70273" y1="4242" x2="70273" y2="4242"/>
                        <a14:foregroundMark x1="78909" y1="3333" x2="78909" y2="3333"/>
                        <a14:foregroundMark x1="91636" y1="10182" x2="91636" y2="10182"/>
                        <a14:backgroundMark x1="3364" y1="38545" x2="3364" y2="38545"/>
                        <a14:backgroundMark x1="47545" y1="48727" x2="47545" y2="48727"/>
                        <a14:backgroundMark x1="53364" y1="76667" x2="53364" y2="7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264" y="-124"/>
            <a:ext cx="4572000" cy="685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44" y="3140968"/>
            <a:ext cx="2880320" cy="326707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1187624" y="256490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www.GratisCursus.be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88562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74171" y="3189192"/>
            <a:ext cx="2448272" cy="356470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48</Words>
  <Application>Microsoft Office PowerPoint</Application>
  <PresentationFormat>Diavoorstelling (4:3)</PresentationFormat>
  <Paragraphs>31</Paragraphs>
  <Slides>10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50</cp:revision>
  <dcterms:created xsi:type="dcterms:W3CDTF">2011-01-31T06:44:44Z</dcterms:created>
  <dcterms:modified xsi:type="dcterms:W3CDTF">2015-07-19T10:13:07Z</dcterms:modified>
</cp:coreProperties>
</file>