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3" autoAdjust="0"/>
    <p:restoredTop sz="93919" autoAdjust="0"/>
  </p:normalViewPr>
  <p:slideViewPr>
    <p:cSldViewPr>
      <p:cViewPr>
        <p:scale>
          <a:sx n="100" d="100"/>
          <a:sy n="100" d="100"/>
        </p:scale>
        <p:origin x="-30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3180144"/>
        <c:axId val="233180536"/>
        <c:axId val="233443384"/>
      </c:bar3DChart>
      <c:catAx>
        <c:axId val="23318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3180536"/>
        <c:crosses val="autoZero"/>
        <c:auto val="1"/>
        <c:lblAlgn val="ctr"/>
        <c:lblOffset val="100"/>
        <c:noMultiLvlLbl val="0"/>
      </c:catAx>
      <c:valAx>
        <c:axId val="233180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3180144"/>
        <c:crosses val="autoZero"/>
        <c:crossBetween val="between"/>
      </c:valAx>
      <c:serAx>
        <c:axId val="233443384"/>
        <c:scaling>
          <c:orientation val="minMax"/>
        </c:scaling>
        <c:delete val="1"/>
        <c:axPos val="b"/>
        <c:majorTickMark val="out"/>
        <c:minorTickMark val="none"/>
        <c:tickLblPos val="none"/>
        <c:crossAx val="23318053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EAB2729-6C75-46A1-B5D3-EB4B7598633D}" type="datetimeFigureOut">
              <a:rPr lang="nl-BE"/>
              <a:pPr>
                <a:defRPr/>
              </a:pPr>
              <a:t>24/07/2015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75942EE-94A6-46EA-AACD-7098E3500EA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17167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6F6613-9E7E-463D-8D04-77252FF40E9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0831369-8218-4C47-BBB2-F9056AC5C6C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75740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86A851F-BCFA-43F9-9C84-007A37C18103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80758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B32F-20DE-4964-961C-C09ED924B0E7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DB7E-2D94-413E-9D43-556B1C5E774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2673601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A685-9772-4A5C-9743-64FF59975F5F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2B381-4FCF-43C7-88CA-71B6E5A4848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67342703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192AC-D226-4876-BA6F-75F97DCAF5B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86B0B-7D0F-4B17-A593-7621C9F5846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71433203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E6882-E05F-4618-82C9-7D2F2E6A78B8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4AF4F-00A6-4CD5-93CF-9CFACD62A6A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90102761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60C2-B5A6-4E79-966F-A9A4CE849ED0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D2B82-865D-43BD-8AEC-5D39C60030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84782664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21635-6FFE-4170-9ACC-EE44CE8C747E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EFE6A-3D99-4EAB-90ED-8CB6E873E25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43288424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EEC5-B452-4543-901F-7CAB3C5529E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755FB-E40D-4E81-9BC0-D10F6EDFB0A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48213899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2CB71-1655-4938-BBE3-D3035D6F991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A196F-DD3E-4D33-973C-CD3F83B8481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26847875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B697F-893E-4B7F-9382-BD0B6628700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5A840-C48D-439D-A519-970B9C81A7C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31447899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71DF-E951-4976-9859-9B8C7B3CE30D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66110-9D82-4137-8DA0-1E6B884A7B4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0506196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A8A3D-1FBC-4DC4-90C8-ED6E35D529D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6658A-A7AD-4324-B4F3-4FBFB136482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43395197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E695D1-EA07-404D-9B86-5BB0A8628A28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F1E5776-53E6-487F-91CB-16286BB234CD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kstvak 3"/>
          <p:cNvSpPr txBox="1">
            <a:spLocks noChangeArrowheads="1"/>
          </p:cNvSpPr>
          <p:nvPr/>
        </p:nvSpPr>
        <p:spPr bwMode="auto">
          <a:xfrm>
            <a:off x="2051050" y="482600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/>
              <a:t>Dit alles volledig </a:t>
            </a:r>
            <a:r>
              <a:rPr lang="nl-BE" altLang="nl-BE" sz="4000" b="1"/>
              <a:t>GRATIS</a:t>
            </a:r>
            <a:r>
              <a:rPr lang="nl-BE" altLang="nl-BE" sz="4000"/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7652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1699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7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8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2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7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</a:t>
            </a:r>
            <a:r>
              <a:rPr lang="nl-BE" altLang="nl-BE" sz="2000" dirty="0" err="1">
                <a:latin typeface="Bradley Hand ITC" panose="03070402050302030203" pitchFamily="66" charset="0"/>
              </a:rPr>
              <a:t>Gereedschapset</a:t>
            </a:r>
            <a:endParaRPr lang="nl-BE" altLang="nl-BE" sz="2000" dirty="0">
              <a:latin typeface="Bradley Hand ITC" panose="03070402050302030203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8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9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2" name="Tekstvak 7"/>
          <p:cNvSpPr txBox="1">
            <a:spLocks noChangeArrowheads="1"/>
          </p:cNvSpPr>
          <p:nvPr/>
        </p:nvSpPr>
        <p:spPr bwMode="auto">
          <a:xfrm>
            <a:off x="1611626" y="3310731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Lettertypes </a:t>
            </a:r>
            <a:r>
              <a:rPr lang="nl-BE" altLang="nl-BE" sz="2000" dirty="0" smtClean="0">
                <a:latin typeface="Bradley Hand ITC" panose="03070402050302030203" pitchFamily="66" charset="0"/>
              </a:rPr>
              <a:t>instellen</a:t>
            </a:r>
            <a:endParaRPr lang="nl-BE" altLang="nl-BE" sz="2000" dirty="0">
              <a:latin typeface="Bradley Hand ITC" panose="03070402050302030203" pitchFamily="66" charset="0"/>
            </a:endParaRPr>
          </a:p>
        </p:txBody>
      </p:sp>
      <p:sp>
        <p:nvSpPr>
          <p:cNvPr id="24583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4.07407E-6 L -0.00069 0.00024 C -0.00382 0.00139 -0.00712 0.00324 -0.01042 0.00487 C -0.01198 0.00556 -0.01371 0.00556 -0.0151 0.00625 C -0.01649 0.00695 -0.01753 0.00857 -0.01875 0.00949 C -0.01996 0.01042 -0.02118 0.01065 -0.02239 0.01112 C -0.03125 0.01621 -0.04722 -0.10254 -0.05607 -0.0993 C -0.05868 -0.09768 -0.03976 0.02246 -0.04288 0.02385 C -0.04739 0.02639 -0.05035 0.025 -0.05486 0.02871 C -0.05694 0.03056 -0.10937 -0.01759 -0.11146 -0.0162 C -0.11371 -0.01481 -0.06597 0.03496 -0.06823 0.03681 C -0.06944 0.03774 -0.07048 0.03912 -0.0717 0.04005 C -0.07413 0.04167 -0.07656 0.04213 -0.07899 0.04329 C -0.08021 0.04375 -0.0816 0.04375 -0.08264 0.04468 L -0.0934 0.0544 C -0.09462 0.05556 -0.09601 0.05672 -0.09705 0.05764 C -0.10312 0.06366 -0.10017 0.06088 -0.10555 0.06574 C -0.10625 0.0676 -0.10694 0.06899 -0.10798 0.07037 C -0.11024 0.07385 -0.1151 0.0801 -0.1151 0.08033 C -0.11562 0.08195 -0.1158 0.08334 -0.11632 0.08496 C -0.12031 0.0963 -0.11979 0.09514 -0.12361 0.10278 C -0.12396 0.10487 -0.12448 0.10695 -0.12482 0.10903 C -0.12535 0.11227 -0.12552 0.11551 -0.12604 0.11899 C -0.12621 0.12037 -0.12673 0.12199 -0.12726 0.12362 C -0.1276 0.12732 -0.12778 0.13102 -0.12847 0.13496 C -0.13298 0.16505 -0.12864 0.13264 -0.13316 0.15718 C -0.13403 0.16158 -0.13455 0.16598 -0.13559 0.17037 C -0.13611 0.17176 -0.13646 0.17338 -0.1368 0.175 C -0.13732 0.17755 -0.13767 0.18056 -0.13802 0.18287 C -0.13854 0.19422 -0.14062 0.21204 -0.13802 0.22477 C -0.1375 0.22755 -0.13628 0.22917 -0.13559 0.23079 C -0.13507 0.23287 -0.13524 0.23426 -0.13437 0.23542 C -0.13229 0.23982 -0.12969 0.24237 -0.12726 0.24491 C -0.12153 0.25348 -0.125 0.24931 -0.11632 0.25649 L -0.1092 0.26366 C -0.10798 0.26366 -0.10694 0.26551 -0.10555 0.26598 C -0.09392 0.27061 -0.11198 0.26366 -0.09705 0.27061 L -0.08993 0.27477 C -0.08871 0.27477 -0.0875 0.27524 -0.08628 0.27662 C -0.07257 0.27755 -0.07899 0.27755 -0.06701 0.2801 C -0.05816 0.27894 -0.0493 0.27894 -0.04045 0.27755 C -0.03628 0.27755 -0.02795 0.27524 -0.02361 0.27477 C -0.02153 0.27292 -0.01962 0.27292 -0.01753 0.27292 L -0.00555 0.27061 C 0.00538 0.26783 -0.00798 0.27199 0.00903 0.26806 C 0.01059 0.26783 0.01215 0.2676 0.01372 0.26598 C 0.01493 0.26598 0.01615 0.26482 0.01736 0.26366 L 0.0283 0.26366 C 0.02952 0.26274 0.03073 0.2625 0.03177 0.26135 C 0.03403 0.26042 0.03872 0.25787 0.04149 0.25649 L 0.04757 0.25533 C 0.04879 0.25417 0.04983 0.25417 0.05104 0.25371 C 0.05278 0.25348 0.05434 0.25186 0.0559 0.25186 C 0.05833 0.25116 0.06077 0.24954 0.0632 0.24862 L 0.06684 0.24723 C 0.0684 0.24491 0.07309 0.24098 0.07518 0.23936 C 0.0783 0.23727 0.08229 0.23635 0.0849 0.23287 C 0.08646 0.23033 0.08785 0.22824 0.09045 0.22616 C 0.09427 0.22153 0.09983 0.21737 0.10469 0.21204 C 0.10799 0.20857 0.10938 0.20417 0.11181 0.20093 C 0.12205 0.18889 0.12153 0.19306 0.12934 0.18287 C 0.13038 0.18149 0.13125 0.1801 0.13229 0.17801 C 0.13281 0.17662 0.13333 0.175 0.13386 0.17338 C 0.13125 0.1632 0.13333 0.16875 0.12639 0.15718 C 0.12552 0.15556 0.12448 0.15394 0.12344 0.15232 C 0.12257 0.1507 0.12205 0.14908 0.12066 0.14769 L 0.11493 0.14121 C 0.11441 0.13866 0.11389 0.13565 0.11285 0.13334 C 0.11181 0.12963 0.1099 0.12686 0.10886 0.12362 C 0.10799 0.1213 0.10695 0.11945 0.10643 0.11713 C 0.10538 0.11528 0.10417 0.11436 0.10399 0.11227 C 0.10278 0.10926 0.10278 0.10533 0.10087 0.10278 C 0.09983 0.10047 0.09809 0.09862 0.0974 0.0963 C 0.09618 0.09422 0.09566 0.09167 0.09479 0.08982 C 0.09202 0.08473 0.0882 0.08079 0.08611 0.07524 C 0.08524 0.07315 0.08507 0.0713 0.08368 0.06899 C 0.08229 0.06667 0.08038 0.06482 0.07882 0.0625 C 0.07587 0.05787 0.07066 0.06436 0.07031 0.04792 C 0.06997 0.03172 0.14306 0.00579 0.07656 -0.03541 C 0.04149 -0.0574 0.05608 0.03334 0.05104 0.03056 C 0.05 0.02963 0.04879 0.02917 0.04757 0.02871 C 0.04636 0.02755 0.04514 0.02639 0.04393 0.0257 C 0.04271 0.02477 0.04132 0.02477 0.04028 0.02385 C 0.03768 0.02199 0.03542 0.01968 0.03299 0.0176 C 0.03195 0.01644 0.03056 0.01667 0.02952 0.01621 C 0.02813 0.01528 0.13958 -0.13287 0.05608 -0.07569 C -0.00226 -0.11088 0.02222 0.00672 0.01858 0.00487 C 0.01702 0.00371 0.01545 0.00348 0.01372 0.00301 C 0.0125 0.00186 0.01129 0.00093 0.01007 -4.07407E-6 C 0.00851 -0.00185 0.00712 -0.00347 0.00538 -0.00486 C 0.00122 -0.00856 0.00208 -0.0081 -0.00069 -0.0081 L 0.00295 -0.00671 C 0.00174 -0.00463 0.00052 -0.00231 -0.00069 -4.07407E-6 Z " pathEditMode="relative" rAng="0" ptsTypes="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1452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134</cp:revision>
  <dcterms:created xsi:type="dcterms:W3CDTF">2011-01-31T06:44:44Z</dcterms:created>
  <dcterms:modified xsi:type="dcterms:W3CDTF">2015-07-24T12:26:55Z</dcterms:modified>
</cp:coreProperties>
</file>