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7" r:id="rId4"/>
    <p:sldId id="258" r:id="rId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54" autoAdjust="0"/>
    <p:restoredTop sz="93834" autoAdjust="0"/>
  </p:normalViewPr>
  <p:slideViewPr>
    <p:cSldViewPr>
      <p:cViewPr varScale="1">
        <p:scale>
          <a:sx n="68" d="100"/>
          <a:sy n="68" d="100"/>
        </p:scale>
        <p:origin x="-1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4889" y="5516973"/>
            <a:ext cx="6400800" cy="1234108"/>
          </a:xfrm>
        </p:spPr>
        <p:txBody>
          <a:bodyPr/>
          <a:lstStyle/>
          <a:p>
            <a:r>
              <a:rPr lang="nl-BE" dirty="0" smtClean="0"/>
              <a:t>Tientallen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6351" y="188640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 2010</a:t>
            </a:r>
            <a:endParaRPr lang="nl-BE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1440160" cy="1364362"/>
          </a:xfrm>
        </p:spPr>
      </p:pic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Cursus Excel 2010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1636415" cy="163641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Cursus Word 2010</a:t>
            </a:r>
            <a:endParaRPr lang="nl-BE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5964" y="692696"/>
            <a:ext cx="3042220" cy="3267075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1417066" cy="1439441"/>
          </a:xfrm>
        </p:spPr>
      </p:pic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20</Words>
  <Application>Microsoft Office PowerPoint</Application>
  <PresentationFormat>Diavoorstelling (4:3)</PresentationFormat>
  <Paragraphs>6</Paragraphs>
  <Slides>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Kantoorthema</vt:lpstr>
      <vt:lpstr>www.GratisCursus.be</vt:lpstr>
      <vt:lpstr>Cursus PowerPoint 2010</vt:lpstr>
      <vt:lpstr>Cursus Excel 2010</vt:lpstr>
      <vt:lpstr>Cursus Word 2010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7</cp:revision>
  <dcterms:created xsi:type="dcterms:W3CDTF">2011-01-31T06:44:44Z</dcterms:created>
  <dcterms:modified xsi:type="dcterms:W3CDTF">2011-01-31T16:19:45Z</dcterms:modified>
</cp:coreProperties>
</file>