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54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852224"/>
        <c:axId val="97132544"/>
        <c:axId val="0"/>
      </c:bar3DChart>
      <c:catAx>
        <c:axId val="96852224"/>
        <c:scaling>
          <c:orientation val="minMax"/>
        </c:scaling>
        <c:delete val="0"/>
        <c:axPos val="b"/>
        <c:majorTickMark val="out"/>
        <c:minorTickMark val="none"/>
        <c:tickLblPos val="nextTo"/>
        <c:crossAx val="97132544"/>
        <c:crosses val="autoZero"/>
        <c:auto val="1"/>
        <c:lblAlgn val="ctr"/>
        <c:lblOffset val="100"/>
        <c:noMultiLvlLbl val="0"/>
      </c:catAx>
      <c:valAx>
        <c:axId val="9713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85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1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1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1"/>
        <a:ext cx="1573364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43623"/>
              </p:ext>
            </p:extLst>
          </p:nvPr>
        </p:nvGraphicFramePr>
        <p:xfrm>
          <a:off x="683568" y="980728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47</Words>
  <Application>Microsoft Office PowerPoint</Application>
  <PresentationFormat>Diavoorstelling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39</cp:revision>
  <dcterms:created xsi:type="dcterms:W3CDTF">2011-01-31T06:44:44Z</dcterms:created>
  <dcterms:modified xsi:type="dcterms:W3CDTF">2011-02-03T09:35:33Z</dcterms:modified>
</cp:coreProperties>
</file>