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40" d="100"/>
          <a:sy n="40" d="100"/>
        </p:scale>
        <p:origin x="-1146" y="-14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5690496"/>
        <c:axId val="135712768"/>
        <c:axId val="132836864"/>
      </c:bar3DChart>
      <c:catAx>
        <c:axId val="13569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5712768"/>
        <c:crosses val="autoZero"/>
        <c:auto val="1"/>
        <c:lblAlgn val="ctr"/>
        <c:lblOffset val="100"/>
        <c:noMultiLvlLbl val="0"/>
      </c:catAx>
      <c:valAx>
        <c:axId val="135712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5690496"/>
        <c:crosses val="autoZero"/>
        <c:crossBetween val="between"/>
      </c:valAx>
      <c:serAx>
        <c:axId val="132836864"/>
        <c:scaling>
          <c:orientation val="minMax"/>
        </c:scaling>
        <c:delete val="1"/>
        <c:axPos val="b"/>
        <c:majorTickMark val="out"/>
        <c:minorTickMark val="none"/>
        <c:tickLblPos val="nextTo"/>
        <c:crossAx val="13571276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8/02/2011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1317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118</cp:revision>
  <dcterms:created xsi:type="dcterms:W3CDTF">2011-01-31T06:44:44Z</dcterms:created>
  <dcterms:modified xsi:type="dcterms:W3CDTF">2011-02-08T17:27:08Z</dcterms:modified>
</cp:coreProperties>
</file>