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9" autoAdjust="0"/>
    <p:restoredTop sz="93919" autoAdjust="0"/>
  </p:normalViewPr>
  <p:slideViewPr>
    <p:cSldViewPr>
      <p:cViewPr>
        <p:scale>
          <a:sx n="48" d="100"/>
          <a:sy n="48" d="100"/>
        </p:scale>
        <p:origin x="-52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</a:t>
            </a:r>
            <a:r>
              <a:rPr lang="nl-BE" dirty="0" smtClean="0"/>
              <a:t>gratis </a:t>
            </a:r>
            <a:r>
              <a:rPr lang="nl-BE" dirty="0" smtClean="0"/>
              <a:t>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23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19</cp:revision>
  <dcterms:created xsi:type="dcterms:W3CDTF">2011-01-31T06:44:44Z</dcterms:created>
  <dcterms:modified xsi:type="dcterms:W3CDTF">2011-02-02T15:27:28Z</dcterms:modified>
</cp:coreProperties>
</file>