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  <p:sldId id="269" r:id="rId13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3" autoAdjust="0"/>
    <p:restoredTop sz="93919" autoAdjust="0"/>
  </p:normalViewPr>
  <p:slideViewPr>
    <p:cSldViewPr>
      <p:cViewPr>
        <p:scale>
          <a:sx n="58" d="100"/>
          <a:sy n="58" d="100"/>
        </p:scale>
        <p:origin x="498" y="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2079488"/>
        <c:axId val="182081024"/>
        <c:axId val="105503808"/>
      </c:bar3DChart>
      <c:catAx>
        <c:axId val="182079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2081024"/>
        <c:crosses val="autoZero"/>
        <c:auto val="1"/>
        <c:lblAlgn val="ctr"/>
        <c:lblOffset val="100"/>
        <c:noMultiLvlLbl val="0"/>
      </c:catAx>
      <c:valAx>
        <c:axId val="1820810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2079488"/>
        <c:crosses val="autoZero"/>
        <c:crossBetween val="between"/>
      </c:valAx>
      <c:serAx>
        <c:axId val="105503808"/>
        <c:scaling>
          <c:orientation val="minMax"/>
        </c:scaling>
        <c:delete val="1"/>
        <c:axPos val="b"/>
        <c:majorTickMark val="out"/>
        <c:minorTickMark val="none"/>
        <c:tickLblPos val="nextTo"/>
        <c:crossAx val="182081024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9/02/2011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  <p:pic>
        <p:nvPicPr>
          <p:cNvPr id="41" name="Afbeelding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conveyor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 uiExpand="1" build="p" advAuto="500"/>
      <p:bldP spid="31" grpId="0" uiExpand="1" build="p" advAuto="5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kstvak 3"/>
          <p:cNvSpPr txBox="1"/>
          <p:nvPr/>
        </p:nvSpPr>
        <p:spPr>
          <a:xfrm>
            <a:off x="2051720" y="482615"/>
            <a:ext cx="5816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000" dirty="0" smtClean="0"/>
              <a:t>Dit alles volledig </a:t>
            </a:r>
            <a:r>
              <a:rPr lang="nl-BE" sz="4000" b="1" dirty="0" smtClean="0"/>
              <a:t>GRATIS</a:t>
            </a:r>
            <a:r>
              <a:rPr lang="nl-BE" sz="4000" dirty="0" smtClean="0"/>
              <a:t> op</a:t>
            </a:r>
            <a:endParaRPr lang="nl-BE" sz="4000" dirty="0"/>
          </a:p>
        </p:txBody>
      </p:sp>
      <p:sp>
        <p:nvSpPr>
          <p:cNvPr id="6" name="Rechthoek 5"/>
          <p:cNvSpPr/>
          <p:nvPr/>
        </p:nvSpPr>
        <p:spPr>
          <a:xfrm>
            <a:off x="1574843" y="1408111"/>
            <a:ext cx="6483156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tx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4" y="2331441"/>
            <a:ext cx="4143959" cy="434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50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33872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240"/>
            <a:ext cx="1864592" cy="1864592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217" y="116975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Access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7217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072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1365</TotalTime>
  <Words>209</Words>
  <Application>Microsoft Office PowerPoint</Application>
  <PresentationFormat>Diavoorstelling (4:3)</PresentationFormat>
  <Paragraphs>104</Paragraphs>
  <Slides>12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126</cp:revision>
  <dcterms:created xsi:type="dcterms:W3CDTF">2011-01-31T06:44:44Z</dcterms:created>
  <dcterms:modified xsi:type="dcterms:W3CDTF">2011-02-09T14:07:30Z</dcterms:modified>
</cp:coreProperties>
</file>