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1" autoAdjust="0"/>
    <p:restoredTop sz="93919" autoAdjust="0"/>
  </p:normalViewPr>
  <p:slideViewPr>
    <p:cSldViewPr>
      <p:cViewPr>
        <p:scale>
          <a:sx n="65" d="100"/>
          <a:sy n="65" d="100"/>
        </p:scale>
        <p:origin x="-33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414848"/>
        <c:axId val="46420736"/>
        <c:axId val="34679872"/>
      </c:bar3DChart>
      <c:catAx>
        <c:axId val="46414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6420736"/>
        <c:crosses val="autoZero"/>
        <c:auto val="1"/>
        <c:lblAlgn val="ctr"/>
        <c:lblOffset val="100"/>
        <c:noMultiLvlLbl val="0"/>
      </c:catAx>
      <c:valAx>
        <c:axId val="46420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6414848"/>
        <c:crosses val="autoZero"/>
        <c:crossBetween val="between"/>
      </c:valAx>
      <c:serAx>
        <c:axId val="34679872"/>
        <c:scaling>
          <c:orientation val="minMax"/>
        </c:scaling>
        <c:delete val="1"/>
        <c:axPos val="b"/>
        <c:majorTickMark val="out"/>
        <c:minorTickMark val="none"/>
        <c:tickLblPos val="nextTo"/>
        <c:crossAx val="46420736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10/02/2011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jn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3"/>
          </p:nvPr>
        </p:nvSpPr>
        <p:spPr>
          <a:xfrm>
            <a:off x="539750" y="1773238"/>
            <a:ext cx="2520082" cy="2375842"/>
          </a:xfrm>
        </p:spPr>
        <p:txBody>
          <a:bodyPr/>
          <a:lstStyle/>
          <a:p>
            <a:endParaRPr lang="nl-BE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4"/>
          </p:nvPr>
        </p:nvSpPr>
        <p:spPr>
          <a:xfrm>
            <a:off x="3779838" y="1700212"/>
            <a:ext cx="5040312" cy="424906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11" name="Tijdelijke aanduiding voor grafiek 10"/>
          <p:cNvSpPr>
            <a:spLocks noGrp="1"/>
          </p:cNvSpPr>
          <p:nvPr>
            <p:ph type="chart" sz="quarter" idx="15"/>
          </p:nvPr>
        </p:nvSpPr>
        <p:spPr>
          <a:xfrm>
            <a:off x="1115616" y="4365104"/>
            <a:ext cx="2304752" cy="1727200"/>
          </a:xfrm>
        </p:spPr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9435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647" y="44624"/>
            <a:ext cx="1029353" cy="757646"/>
          </a:xfrm>
          <a:prstGeom prst="rect">
            <a:avLst/>
          </a:prstGeom>
        </p:spPr>
      </p:pic>
      <p:sp>
        <p:nvSpPr>
          <p:cNvPr id="23" name="Tijdelijke aanduiding voor tekst 22"/>
          <p:cNvSpPr>
            <a:spLocks noGrp="1"/>
          </p:cNvSpPr>
          <p:nvPr>
            <p:ph type="body" sz="quarter" idx="12"/>
          </p:nvPr>
        </p:nvSpPr>
        <p:spPr>
          <a:xfrm>
            <a:off x="1692275" y="801688"/>
            <a:ext cx="6937048" cy="1042987"/>
          </a:xfrm>
        </p:spPr>
        <p:txBody>
          <a:bodyPr/>
          <a:lstStyle>
            <a:lvl1pPr marL="0" indent="0">
              <a:buNone/>
              <a:defRPr b="1">
                <a:solidFill>
                  <a:srgbClr val="FF0000"/>
                </a:solidFill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2" name="Tijdelijke aanduiding voor tekst 2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888"/>
            <a:ext cx="1900238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1835696" y="1208279"/>
            <a:ext cx="6937048" cy="1042987"/>
          </a:xfrm>
        </p:spPr>
        <p:txBody>
          <a:bodyPr/>
          <a:lstStyle/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88"/>
            <a:ext cx="1865313" cy="1863725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712171" y="302022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 smtClean="0"/>
              <a:t>Cursus Word</a:t>
            </a:r>
            <a:endParaRPr lang="nl-BE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50"/>
            <a:ext cx="1655763" cy="1682750"/>
          </a:xfrm>
        </p:spPr>
      </p:pic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 smtClean="0"/>
              <a:t>Cursus Access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50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1803</TotalTime>
  <Words>197</Words>
  <Application>Microsoft Office PowerPoint</Application>
  <PresentationFormat>Diavoorstelling (4:3)</PresentationFormat>
  <Paragraphs>99</Paragraphs>
  <Slides>11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159</cp:revision>
  <dcterms:created xsi:type="dcterms:W3CDTF">2011-01-31T06:44:44Z</dcterms:created>
  <dcterms:modified xsi:type="dcterms:W3CDTF">2011-02-10T14:18:42Z</dcterms:modified>
</cp:coreProperties>
</file>