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47" d="100"/>
          <a:sy n="47" d="100"/>
        </p:scale>
        <p:origin x="-71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9989376"/>
        <c:axId val="99990912"/>
        <c:axId val="0"/>
      </c:bar3DChart>
      <c:catAx>
        <c:axId val="99989376"/>
        <c:scaling>
          <c:orientation val="minMax"/>
        </c:scaling>
        <c:delete val="0"/>
        <c:axPos val="b"/>
        <c:majorTickMark val="out"/>
        <c:minorTickMark val="none"/>
        <c:tickLblPos val="nextTo"/>
        <c:crossAx val="99990912"/>
        <c:crosses val="autoZero"/>
        <c:auto val="1"/>
        <c:lblAlgn val="ctr"/>
        <c:lblOffset val="100"/>
        <c:noMultiLvlLbl val="0"/>
      </c:catAx>
      <c:valAx>
        <c:axId val="99990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989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1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1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1"/>
        <a:ext cx="1573364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4/02/2011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43623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" y="0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4747499" y="2879616"/>
            <a:ext cx="3460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BE" sz="2000" dirty="0">
                <a:latin typeface="Bradley Hand ITC" pitchFamily="66" charset="0"/>
              </a:rPr>
              <a:t>Wat is PowerPoint?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BE" sz="2000" dirty="0">
                <a:latin typeface="Bradley Hand ITC" pitchFamily="66" charset="0"/>
              </a:rPr>
              <a:t>De werkomgeving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BE" sz="2000" dirty="0">
                <a:latin typeface="Bradley Hand ITC" pitchFamily="66" charset="0"/>
              </a:rPr>
              <a:t>Het Lint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BE" sz="2000" dirty="0" smtClean="0">
                <a:latin typeface="Bradley Hand ITC" pitchFamily="66" charset="0"/>
              </a:rPr>
              <a:t>Het </a:t>
            </a:r>
            <a:r>
              <a:rPr lang="nl-BE" sz="2000" dirty="0">
                <a:latin typeface="Bradley Hand ITC" pitchFamily="66" charset="0"/>
              </a:rPr>
              <a:t>Lint </a:t>
            </a:r>
            <a:r>
              <a:rPr lang="nl-BE" sz="2000" dirty="0" smtClean="0">
                <a:latin typeface="Bradley Hand ITC" pitchFamily="66" charset="0"/>
              </a:rPr>
              <a:t>aanpassen</a:t>
            </a:r>
            <a:endParaRPr lang="nl-BE" sz="2000" dirty="0">
              <a:latin typeface="Bradley Hand ITC" pitchFamily="66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1467283" y="3312487"/>
            <a:ext cx="31147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>
                <a:latin typeface="+mn-lt"/>
              </a:rPr>
              <a:t>"Backstage" weergave</a:t>
            </a:r>
          </a:p>
          <a:p>
            <a:r>
              <a:rPr lang="nl-BE" dirty="0" smtClean="0">
                <a:latin typeface="+mn-lt"/>
              </a:rPr>
              <a:t>Sjablonen</a:t>
            </a:r>
          </a:p>
          <a:p>
            <a:r>
              <a:rPr lang="nl-BE" dirty="0" smtClean="0">
                <a:latin typeface="+mn-lt"/>
              </a:rPr>
              <a:t>Opslaan </a:t>
            </a:r>
          </a:p>
          <a:p>
            <a:r>
              <a:rPr lang="nl-BE" dirty="0" smtClean="0">
                <a:latin typeface="+mn-lt"/>
              </a:rPr>
              <a:t>Opslaan als PDF</a:t>
            </a:r>
          </a:p>
          <a:p>
            <a:r>
              <a:rPr lang="nl-BE" dirty="0" smtClean="0">
                <a:latin typeface="+mn-lt"/>
              </a:rPr>
              <a:t>Aanduiding vakken</a:t>
            </a:r>
          </a:p>
          <a:p>
            <a:r>
              <a:rPr lang="nl-BE" dirty="0" smtClean="0">
                <a:latin typeface="+mn-lt"/>
              </a:rPr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70</Words>
  <Application>Microsoft Office PowerPoint</Application>
  <PresentationFormat>Diavoorstelling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47</cp:revision>
  <dcterms:created xsi:type="dcterms:W3CDTF">2011-01-31T06:44:44Z</dcterms:created>
  <dcterms:modified xsi:type="dcterms:W3CDTF">2011-02-04T07:23:51Z</dcterms:modified>
</cp:coreProperties>
</file>