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B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312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7100795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5577684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5148657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604602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5561522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2927697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8762128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4319698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9328328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2678234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8032860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1ADB26-BD23-4074-9A18-7CC969592CB8}" type="datetimeFigureOut">
              <a:rPr lang="nl-BE" smtClean="0"/>
              <a:t>3/02/2011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BD038D-118C-4E5A-B178-4421EE4D9B25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4266555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/>
          <p:cNvSpPr/>
          <p:nvPr/>
        </p:nvSpPr>
        <p:spPr>
          <a:xfrm>
            <a:off x="611560" y="332656"/>
            <a:ext cx="6493702" cy="923330"/>
          </a:xfrm>
          <a:prstGeom prst="rect">
            <a:avLst/>
          </a:prstGeom>
          <a:noFill/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1" cap="none" spc="50" dirty="0" smtClean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www.GratisCursus.be</a:t>
            </a:r>
            <a:endParaRPr lang="nl-NL" sz="5400" b="1" cap="none" spc="50" dirty="0">
              <a:ln w="12700" cmpd="sng">
                <a:solidFill>
                  <a:schemeClr val="accent6">
                    <a:satMod val="120000"/>
                    <a:shade val="80000"/>
                  </a:schemeClr>
                </a:solidFill>
                <a:prstDash val="solid"/>
              </a:ln>
              <a:solidFill>
                <a:schemeClr val="accent6">
                  <a:tint val="1000"/>
                </a:schemeClr>
              </a:solidFill>
              <a:effectLst>
                <a:glow rad="53100">
                  <a:schemeClr val="accent6">
                    <a:satMod val="180000"/>
                    <a:alpha val="30000"/>
                  </a:schemeClr>
                </a:glow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auto">
          <a:xfrm>
            <a:off x="5364163" y="2133600"/>
            <a:ext cx="3171825" cy="3638550"/>
            <a:chOff x="3379" y="1344"/>
            <a:chExt cx="1998" cy="2292"/>
          </a:xfrm>
        </p:grpSpPr>
        <p:sp>
          <p:nvSpPr>
            <p:cNvPr id="7" name="AutoShape 4"/>
            <p:cNvSpPr>
              <a:spLocks noChangeAspect="1" noChangeArrowheads="1" noTextEdit="1"/>
            </p:cNvSpPr>
            <p:nvPr/>
          </p:nvSpPr>
          <p:spPr bwMode="auto">
            <a:xfrm>
              <a:off x="3379" y="1344"/>
              <a:ext cx="1998" cy="229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410" y="1391"/>
              <a:ext cx="1929" cy="2207"/>
            </a:xfrm>
            <a:custGeom>
              <a:avLst/>
              <a:gdLst>
                <a:gd name="T0" fmla="*/ 447 w 1929"/>
                <a:gd name="T1" fmla="*/ 383 h 2207"/>
                <a:gd name="T2" fmla="*/ 469 w 1929"/>
                <a:gd name="T3" fmla="*/ 338 h 2207"/>
                <a:gd name="T4" fmla="*/ 487 w 1929"/>
                <a:gd name="T5" fmla="*/ 298 h 2207"/>
                <a:gd name="T6" fmla="*/ 508 w 1929"/>
                <a:gd name="T7" fmla="*/ 258 h 2207"/>
                <a:gd name="T8" fmla="*/ 536 w 1929"/>
                <a:gd name="T9" fmla="*/ 213 h 2207"/>
                <a:gd name="T10" fmla="*/ 579 w 1929"/>
                <a:gd name="T11" fmla="*/ 127 h 2207"/>
                <a:gd name="T12" fmla="*/ 630 w 1929"/>
                <a:gd name="T13" fmla="*/ 122 h 2207"/>
                <a:gd name="T14" fmla="*/ 528 w 1929"/>
                <a:gd name="T15" fmla="*/ 409 h 2207"/>
                <a:gd name="T16" fmla="*/ 545 w 1929"/>
                <a:gd name="T17" fmla="*/ 460 h 2207"/>
                <a:gd name="T18" fmla="*/ 643 w 1929"/>
                <a:gd name="T19" fmla="*/ 672 h 2207"/>
                <a:gd name="T20" fmla="*/ 688 w 1929"/>
                <a:gd name="T21" fmla="*/ 679 h 2207"/>
                <a:gd name="T22" fmla="*/ 752 w 1929"/>
                <a:gd name="T23" fmla="*/ 692 h 2207"/>
                <a:gd name="T24" fmla="*/ 828 w 1929"/>
                <a:gd name="T25" fmla="*/ 707 h 2207"/>
                <a:gd name="T26" fmla="*/ 908 w 1929"/>
                <a:gd name="T27" fmla="*/ 725 h 2207"/>
                <a:gd name="T28" fmla="*/ 990 w 1929"/>
                <a:gd name="T29" fmla="*/ 745 h 2207"/>
                <a:gd name="T30" fmla="*/ 1062 w 1929"/>
                <a:gd name="T31" fmla="*/ 768 h 2207"/>
                <a:gd name="T32" fmla="*/ 1128 w 1929"/>
                <a:gd name="T33" fmla="*/ 790 h 2207"/>
                <a:gd name="T34" fmla="*/ 1184 w 1929"/>
                <a:gd name="T35" fmla="*/ 810 h 2207"/>
                <a:gd name="T36" fmla="*/ 1228 w 1929"/>
                <a:gd name="T37" fmla="*/ 827 h 2207"/>
                <a:gd name="T38" fmla="*/ 1277 w 1929"/>
                <a:gd name="T39" fmla="*/ 847 h 2207"/>
                <a:gd name="T40" fmla="*/ 1444 w 1929"/>
                <a:gd name="T41" fmla="*/ 1199 h 2207"/>
                <a:gd name="T42" fmla="*/ 1882 w 1929"/>
                <a:gd name="T43" fmla="*/ 1335 h 2207"/>
                <a:gd name="T44" fmla="*/ 1920 w 1929"/>
                <a:gd name="T45" fmla="*/ 1379 h 2207"/>
                <a:gd name="T46" fmla="*/ 1925 w 1929"/>
                <a:gd name="T47" fmla="*/ 1440 h 2207"/>
                <a:gd name="T48" fmla="*/ 1898 w 1929"/>
                <a:gd name="T49" fmla="*/ 1495 h 2207"/>
                <a:gd name="T50" fmla="*/ 1882 w 1929"/>
                <a:gd name="T51" fmla="*/ 1528 h 2207"/>
                <a:gd name="T52" fmla="*/ 894 w 1929"/>
                <a:gd name="T53" fmla="*/ 1996 h 2207"/>
                <a:gd name="T54" fmla="*/ 1368 w 1929"/>
                <a:gd name="T55" fmla="*/ 1615 h 2207"/>
                <a:gd name="T56" fmla="*/ 1339 w 1929"/>
                <a:gd name="T57" fmla="*/ 1647 h 2207"/>
                <a:gd name="T58" fmla="*/ 1284 w 1929"/>
                <a:gd name="T59" fmla="*/ 1664 h 2207"/>
                <a:gd name="T60" fmla="*/ 1222 w 1929"/>
                <a:gd name="T61" fmla="*/ 1678 h 2207"/>
                <a:gd name="T62" fmla="*/ 1271 w 1929"/>
                <a:gd name="T63" fmla="*/ 1824 h 2207"/>
                <a:gd name="T64" fmla="*/ 1313 w 1929"/>
                <a:gd name="T65" fmla="*/ 1827 h 2207"/>
                <a:gd name="T66" fmla="*/ 1368 w 1929"/>
                <a:gd name="T67" fmla="*/ 1818 h 2207"/>
                <a:gd name="T68" fmla="*/ 1404 w 1929"/>
                <a:gd name="T69" fmla="*/ 1809 h 2207"/>
                <a:gd name="T70" fmla="*/ 1446 w 1929"/>
                <a:gd name="T71" fmla="*/ 1798 h 2207"/>
                <a:gd name="T72" fmla="*/ 1484 w 1929"/>
                <a:gd name="T73" fmla="*/ 1786 h 2207"/>
                <a:gd name="T74" fmla="*/ 1533 w 1929"/>
                <a:gd name="T75" fmla="*/ 1773 h 2207"/>
                <a:gd name="T76" fmla="*/ 1575 w 1929"/>
                <a:gd name="T77" fmla="*/ 1762 h 2207"/>
                <a:gd name="T78" fmla="*/ 429 w 1929"/>
                <a:gd name="T79" fmla="*/ 1083 h 2207"/>
                <a:gd name="T80" fmla="*/ 432 w 1929"/>
                <a:gd name="T81" fmla="*/ 1124 h 2207"/>
                <a:gd name="T82" fmla="*/ 439 w 1929"/>
                <a:gd name="T83" fmla="*/ 1170 h 2207"/>
                <a:gd name="T84" fmla="*/ 450 w 1929"/>
                <a:gd name="T85" fmla="*/ 1219 h 2207"/>
                <a:gd name="T86" fmla="*/ 467 w 1929"/>
                <a:gd name="T87" fmla="*/ 1262 h 2207"/>
                <a:gd name="T88" fmla="*/ 514 w 1929"/>
                <a:gd name="T89" fmla="*/ 1391 h 2207"/>
                <a:gd name="T90" fmla="*/ 223 w 1929"/>
                <a:gd name="T91" fmla="*/ 903 h 2207"/>
                <a:gd name="T92" fmla="*/ 180 w 1929"/>
                <a:gd name="T93" fmla="*/ 887 h 2207"/>
                <a:gd name="T94" fmla="*/ 131 w 1929"/>
                <a:gd name="T95" fmla="*/ 868 h 2207"/>
                <a:gd name="T96" fmla="*/ 83 w 1929"/>
                <a:gd name="T97" fmla="*/ 852 h 2207"/>
                <a:gd name="T98" fmla="*/ 43 w 1929"/>
                <a:gd name="T99" fmla="*/ 834 h 2207"/>
                <a:gd name="T100" fmla="*/ 13 w 1929"/>
                <a:gd name="T101" fmla="*/ 792 h 2207"/>
                <a:gd name="T102" fmla="*/ 2 w 1929"/>
                <a:gd name="T103" fmla="*/ 759 h 2207"/>
                <a:gd name="T104" fmla="*/ 4 w 1929"/>
                <a:gd name="T105" fmla="*/ 698 h 2207"/>
                <a:gd name="T106" fmla="*/ 42 w 1929"/>
                <a:gd name="T107" fmla="*/ 652 h 2207"/>
                <a:gd name="T108" fmla="*/ 223 w 1929"/>
                <a:gd name="T109" fmla="*/ 447 h 2207"/>
                <a:gd name="T110" fmla="*/ 251 w 1929"/>
                <a:gd name="T111" fmla="*/ 407 h 2207"/>
                <a:gd name="T112" fmla="*/ 301 w 1929"/>
                <a:gd name="T113" fmla="*/ 396 h 2207"/>
                <a:gd name="T114" fmla="*/ 385 w 1929"/>
                <a:gd name="T115" fmla="*/ 0 h 2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929" h="2207">
                  <a:moveTo>
                    <a:pt x="423" y="4"/>
                  </a:moveTo>
                  <a:lnTo>
                    <a:pt x="443" y="26"/>
                  </a:lnTo>
                  <a:lnTo>
                    <a:pt x="438" y="57"/>
                  </a:lnTo>
                  <a:lnTo>
                    <a:pt x="407" y="235"/>
                  </a:lnTo>
                  <a:lnTo>
                    <a:pt x="403" y="285"/>
                  </a:lnTo>
                  <a:lnTo>
                    <a:pt x="389" y="389"/>
                  </a:lnTo>
                  <a:lnTo>
                    <a:pt x="443" y="394"/>
                  </a:lnTo>
                  <a:lnTo>
                    <a:pt x="443" y="393"/>
                  </a:lnTo>
                  <a:lnTo>
                    <a:pt x="445" y="389"/>
                  </a:lnTo>
                  <a:lnTo>
                    <a:pt x="447" y="383"/>
                  </a:lnTo>
                  <a:lnTo>
                    <a:pt x="450" y="378"/>
                  </a:lnTo>
                  <a:lnTo>
                    <a:pt x="452" y="374"/>
                  </a:lnTo>
                  <a:lnTo>
                    <a:pt x="454" y="371"/>
                  </a:lnTo>
                  <a:lnTo>
                    <a:pt x="456" y="365"/>
                  </a:lnTo>
                  <a:lnTo>
                    <a:pt x="458" y="362"/>
                  </a:lnTo>
                  <a:lnTo>
                    <a:pt x="459" y="358"/>
                  </a:lnTo>
                  <a:lnTo>
                    <a:pt x="461" y="353"/>
                  </a:lnTo>
                  <a:lnTo>
                    <a:pt x="463" y="349"/>
                  </a:lnTo>
                  <a:lnTo>
                    <a:pt x="467" y="343"/>
                  </a:lnTo>
                  <a:lnTo>
                    <a:pt x="469" y="338"/>
                  </a:lnTo>
                  <a:lnTo>
                    <a:pt x="470" y="334"/>
                  </a:lnTo>
                  <a:lnTo>
                    <a:pt x="472" y="329"/>
                  </a:lnTo>
                  <a:lnTo>
                    <a:pt x="476" y="325"/>
                  </a:lnTo>
                  <a:lnTo>
                    <a:pt x="476" y="320"/>
                  </a:lnTo>
                  <a:lnTo>
                    <a:pt x="479" y="316"/>
                  </a:lnTo>
                  <a:lnTo>
                    <a:pt x="481" y="313"/>
                  </a:lnTo>
                  <a:lnTo>
                    <a:pt x="483" y="309"/>
                  </a:lnTo>
                  <a:lnTo>
                    <a:pt x="483" y="305"/>
                  </a:lnTo>
                  <a:lnTo>
                    <a:pt x="485" y="302"/>
                  </a:lnTo>
                  <a:lnTo>
                    <a:pt x="487" y="298"/>
                  </a:lnTo>
                  <a:lnTo>
                    <a:pt x="488" y="296"/>
                  </a:lnTo>
                  <a:lnTo>
                    <a:pt x="490" y="293"/>
                  </a:lnTo>
                  <a:lnTo>
                    <a:pt x="490" y="291"/>
                  </a:lnTo>
                  <a:lnTo>
                    <a:pt x="490" y="287"/>
                  </a:lnTo>
                  <a:lnTo>
                    <a:pt x="494" y="284"/>
                  </a:lnTo>
                  <a:lnTo>
                    <a:pt x="496" y="278"/>
                  </a:lnTo>
                  <a:lnTo>
                    <a:pt x="501" y="271"/>
                  </a:lnTo>
                  <a:lnTo>
                    <a:pt x="503" y="265"/>
                  </a:lnTo>
                  <a:lnTo>
                    <a:pt x="505" y="262"/>
                  </a:lnTo>
                  <a:lnTo>
                    <a:pt x="508" y="258"/>
                  </a:lnTo>
                  <a:lnTo>
                    <a:pt x="510" y="254"/>
                  </a:lnTo>
                  <a:lnTo>
                    <a:pt x="514" y="249"/>
                  </a:lnTo>
                  <a:lnTo>
                    <a:pt x="516" y="245"/>
                  </a:lnTo>
                  <a:lnTo>
                    <a:pt x="519" y="240"/>
                  </a:lnTo>
                  <a:lnTo>
                    <a:pt x="523" y="236"/>
                  </a:lnTo>
                  <a:lnTo>
                    <a:pt x="525" y="231"/>
                  </a:lnTo>
                  <a:lnTo>
                    <a:pt x="528" y="225"/>
                  </a:lnTo>
                  <a:lnTo>
                    <a:pt x="530" y="222"/>
                  </a:lnTo>
                  <a:lnTo>
                    <a:pt x="534" y="218"/>
                  </a:lnTo>
                  <a:lnTo>
                    <a:pt x="536" y="213"/>
                  </a:lnTo>
                  <a:lnTo>
                    <a:pt x="538" y="209"/>
                  </a:lnTo>
                  <a:lnTo>
                    <a:pt x="541" y="205"/>
                  </a:lnTo>
                  <a:lnTo>
                    <a:pt x="543" y="202"/>
                  </a:lnTo>
                  <a:lnTo>
                    <a:pt x="547" y="195"/>
                  </a:lnTo>
                  <a:lnTo>
                    <a:pt x="550" y="191"/>
                  </a:lnTo>
                  <a:lnTo>
                    <a:pt x="552" y="187"/>
                  </a:lnTo>
                  <a:lnTo>
                    <a:pt x="554" y="187"/>
                  </a:lnTo>
                  <a:lnTo>
                    <a:pt x="572" y="138"/>
                  </a:lnTo>
                  <a:lnTo>
                    <a:pt x="574" y="135"/>
                  </a:lnTo>
                  <a:lnTo>
                    <a:pt x="579" y="127"/>
                  </a:lnTo>
                  <a:lnTo>
                    <a:pt x="581" y="124"/>
                  </a:lnTo>
                  <a:lnTo>
                    <a:pt x="587" y="122"/>
                  </a:lnTo>
                  <a:lnTo>
                    <a:pt x="590" y="118"/>
                  </a:lnTo>
                  <a:lnTo>
                    <a:pt x="596" y="118"/>
                  </a:lnTo>
                  <a:lnTo>
                    <a:pt x="599" y="118"/>
                  </a:lnTo>
                  <a:lnTo>
                    <a:pt x="607" y="118"/>
                  </a:lnTo>
                  <a:lnTo>
                    <a:pt x="612" y="120"/>
                  </a:lnTo>
                  <a:lnTo>
                    <a:pt x="619" y="120"/>
                  </a:lnTo>
                  <a:lnTo>
                    <a:pt x="625" y="120"/>
                  </a:lnTo>
                  <a:lnTo>
                    <a:pt x="630" y="122"/>
                  </a:lnTo>
                  <a:lnTo>
                    <a:pt x="634" y="122"/>
                  </a:lnTo>
                  <a:lnTo>
                    <a:pt x="636" y="122"/>
                  </a:lnTo>
                  <a:lnTo>
                    <a:pt x="656" y="142"/>
                  </a:lnTo>
                  <a:lnTo>
                    <a:pt x="663" y="171"/>
                  </a:lnTo>
                  <a:lnTo>
                    <a:pt x="594" y="284"/>
                  </a:lnTo>
                  <a:lnTo>
                    <a:pt x="519" y="398"/>
                  </a:lnTo>
                  <a:lnTo>
                    <a:pt x="521" y="400"/>
                  </a:lnTo>
                  <a:lnTo>
                    <a:pt x="523" y="403"/>
                  </a:lnTo>
                  <a:lnTo>
                    <a:pt x="527" y="405"/>
                  </a:lnTo>
                  <a:lnTo>
                    <a:pt x="528" y="409"/>
                  </a:lnTo>
                  <a:lnTo>
                    <a:pt x="530" y="412"/>
                  </a:lnTo>
                  <a:lnTo>
                    <a:pt x="534" y="418"/>
                  </a:lnTo>
                  <a:lnTo>
                    <a:pt x="536" y="422"/>
                  </a:lnTo>
                  <a:lnTo>
                    <a:pt x="539" y="427"/>
                  </a:lnTo>
                  <a:lnTo>
                    <a:pt x="541" y="432"/>
                  </a:lnTo>
                  <a:lnTo>
                    <a:pt x="543" y="440"/>
                  </a:lnTo>
                  <a:lnTo>
                    <a:pt x="543" y="445"/>
                  </a:lnTo>
                  <a:lnTo>
                    <a:pt x="545" y="452"/>
                  </a:lnTo>
                  <a:lnTo>
                    <a:pt x="545" y="456"/>
                  </a:lnTo>
                  <a:lnTo>
                    <a:pt x="545" y="460"/>
                  </a:lnTo>
                  <a:lnTo>
                    <a:pt x="543" y="463"/>
                  </a:lnTo>
                  <a:lnTo>
                    <a:pt x="543" y="467"/>
                  </a:lnTo>
                  <a:lnTo>
                    <a:pt x="541" y="659"/>
                  </a:lnTo>
                  <a:lnTo>
                    <a:pt x="619" y="670"/>
                  </a:lnTo>
                  <a:lnTo>
                    <a:pt x="621" y="670"/>
                  </a:lnTo>
                  <a:lnTo>
                    <a:pt x="623" y="670"/>
                  </a:lnTo>
                  <a:lnTo>
                    <a:pt x="628" y="670"/>
                  </a:lnTo>
                  <a:lnTo>
                    <a:pt x="634" y="670"/>
                  </a:lnTo>
                  <a:lnTo>
                    <a:pt x="639" y="672"/>
                  </a:lnTo>
                  <a:lnTo>
                    <a:pt x="643" y="672"/>
                  </a:lnTo>
                  <a:lnTo>
                    <a:pt x="647" y="672"/>
                  </a:lnTo>
                  <a:lnTo>
                    <a:pt x="650" y="674"/>
                  </a:lnTo>
                  <a:lnTo>
                    <a:pt x="656" y="676"/>
                  </a:lnTo>
                  <a:lnTo>
                    <a:pt x="659" y="676"/>
                  </a:lnTo>
                  <a:lnTo>
                    <a:pt x="663" y="676"/>
                  </a:lnTo>
                  <a:lnTo>
                    <a:pt x="668" y="676"/>
                  </a:lnTo>
                  <a:lnTo>
                    <a:pt x="674" y="678"/>
                  </a:lnTo>
                  <a:lnTo>
                    <a:pt x="677" y="678"/>
                  </a:lnTo>
                  <a:lnTo>
                    <a:pt x="683" y="679"/>
                  </a:lnTo>
                  <a:lnTo>
                    <a:pt x="688" y="679"/>
                  </a:lnTo>
                  <a:lnTo>
                    <a:pt x="696" y="681"/>
                  </a:lnTo>
                  <a:lnTo>
                    <a:pt x="701" y="681"/>
                  </a:lnTo>
                  <a:lnTo>
                    <a:pt x="706" y="683"/>
                  </a:lnTo>
                  <a:lnTo>
                    <a:pt x="712" y="683"/>
                  </a:lnTo>
                  <a:lnTo>
                    <a:pt x="719" y="685"/>
                  </a:lnTo>
                  <a:lnTo>
                    <a:pt x="725" y="687"/>
                  </a:lnTo>
                  <a:lnTo>
                    <a:pt x="732" y="687"/>
                  </a:lnTo>
                  <a:lnTo>
                    <a:pt x="739" y="689"/>
                  </a:lnTo>
                  <a:lnTo>
                    <a:pt x="746" y="690"/>
                  </a:lnTo>
                  <a:lnTo>
                    <a:pt x="752" y="692"/>
                  </a:lnTo>
                  <a:lnTo>
                    <a:pt x="759" y="692"/>
                  </a:lnTo>
                  <a:lnTo>
                    <a:pt x="766" y="694"/>
                  </a:lnTo>
                  <a:lnTo>
                    <a:pt x="774" y="696"/>
                  </a:lnTo>
                  <a:lnTo>
                    <a:pt x="781" y="698"/>
                  </a:lnTo>
                  <a:lnTo>
                    <a:pt x="788" y="698"/>
                  </a:lnTo>
                  <a:lnTo>
                    <a:pt x="795" y="701"/>
                  </a:lnTo>
                  <a:lnTo>
                    <a:pt x="805" y="703"/>
                  </a:lnTo>
                  <a:lnTo>
                    <a:pt x="812" y="703"/>
                  </a:lnTo>
                  <a:lnTo>
                    <a:pt x="819" y="705"/>
                  </a:lnTo>
                  <a:lnTo>
                    <a:pt x="828" y="707"/>
                  </a:lnTo>
                  <a:lnTo>
                    <a:pt x="835" y="709"/>
                  </a:lnTo>
                  <a:lnTo>
                    <a:pt x="844" y="710"/>
                  </a:lnTo>
                  <a:lnTo>
                    <a:pt x="852" y="712"/>
                  </a:lnTo>
                  <a:lnTo>
                    <a:pt x="859" y="714"/>
                  </a:lnTo>
                  <a:lnTo>
                    <a:pt x="868" y="716"/>
                  </a:lnTo>
                  <a:lnTo>
                    <a:pt x="875" y="718"/>
                  </a:lnTo>
                  <a:lnTo>
                    <a:pt x="884" y="719"/>
                  </a:lnTo>
                  <a:lnTo>
                    <a:pt x="892" y="721"/>
                  </a:lnTo>
                  <a:lnTo>
                    <a:pt x="901" y="723"/>
                  </a:lnTo>
                  <a:lnTo>
                    <a:pt x="908" y="725"/>
                  </a:lnTo>
                  <a:lnTo>
                    <a:pt x="917" y="727"/>
                  </a:lnTo>
                  <a:lnTo>
                    <a:pt x="924" y="729"/>
                  </a:lnTo>
                  <a:lnTo>
                    <a:pt x="933" y="730"/>
                  </a:lnTo>
                  <a:lnTo>
                    <a:pt x="941" y="734"/>
                  </a:lnTo>
                  <a:lnTo>
                    <a:pt x="948" y="736"/>
                  </a:lnTo>
                  <a:lnTo>
                    <a:pt x="957" y="738"/>
                  </a:lnTo>
                  <a:lnTo>
                    <a:pt x="964" y="739"/>
                  </a:lnTo>
                  <a:lnTo>
                    <a:pt x="973" y="741"/>
                  </a:lnTo>
                  <a:lnTo>
                    <a:pt x="981" y="743"/>
                  </a:lnTo>
                  <a:lnTo>
                    <a:pt x="990" y="745"/>
                  </a:lnTo>
                  <a:lnTo>
                    <a:pt x="997" y="748"/>
                  </a:lnTo>
                  <a:lnTo>
                    <a:pt x="1004" y="750"/>
                  </a:lnTo>
                  <a:lnTo>
                    <a:pt x="1012" y="752"/>
                  </a:lnTo>
                  <a:lnTo>
                    <a:pt x="1019" y="754"/>
                  </a:lnTo>
                  <a:lnTo>
                    <a:pt x="1026" y="758"/>
                  </a:lnTo>
                  <a:lnTo>
                    <a:pt x="1033" y="759"/>
                  </a:lnTo>
                  <a:lnTo>
                    <a:pt x="1042" y="761"/>
                  </a:lnTo>
                  <a:lnTo>
                    <a:pt x="1048" y="763"/>
                  </a:lnTo>
                  <a:lnTo>
                    <a:pt x="1057" y="767"/>
                  </a:lnTo>
                  <a:lnTo>
                    <a:pt x="1062" y="768"/>
                  </a:lnTo>
                  <a:lnTo>
                    <a:pt x="1070" y="770"/>
                  </a:lnTo>
                  <a:lnTo>
                    <a:pt x="1077" y="772"/>
                  </a:lnTo>
                  <a:lnTo>
                    <a:pt x="1084" y="776"/>
                  </a:lnTo>
                  <a:lnTo>
                    <a:pt x="1090" y="778"/>
                  </a:lnTo>
                  <a:lnTo>
                    <a:pt x="1097" y="779"/>
                  </a:lnTo>
                  <a:lnTo>
                    <a:pt x="1102" y="781"/>
                  </a:lnTo>
                  <a:lnTo>
                    <a:pt x="1110" y="785"/>
                  </a:lnTo>
                  <a:lnTo>
                    <a:pt x="1117" y="787"/>
                  </a:lnTo>
                  <a:lnTo>
                    <a:pt x="1122" y="788"/>
                  </a:lnTo>
                  <a:lnTo>
                    <a:pt x="1128" y="790"/>
                  </a:lnTo>
                  <a:lnTo>
                    <a:pt x="1133" y="792"/>
                  </a:lnTo>
                  <a:lnTo>
                    <a:pt x="1139" y="794"/>
                  </a:lnTo>
                  <a:lnTo>
                    <a:pt x="1146" y="796"/>
                  </a:lnTo>
                  <a:lnTo>
                    <a:pt x="1151" y="798"/>
                  </a:lnTo>
                  <a:lnTo>
                    <a:pt x="1157" y="801"/>
                  </a:lnTo>
                  <a:lnTo>
                    <a:pt x="1162" y="803"/>
                  </a:lnTo>
                  <a:lnTo>
                    <a:pt x="1168" y="805"/>
                  </a:lnTo>
                  <a:lnTo>
                    <a:pt x="1173" y="807"/>
                  </a:lnTo>
                  <a:lnTo>
                    <a:pt x="1179" y="808"/>
                  </a:lnTo>
                  <a:lnTo>
                    <a:pt x="1184" y="810"/>
                  </a:lnTo>
                  <a:lnTo>
                    <a:pt x="1190" y="812"/>
                  </a:lnTo>
                  <a:lnTo>
                    <a:pt x="1195" y="814"/>
                  </a:lnTo>
                  <a:lnTo>
                    <a:pt x="1199" y="816"/>
                  </a:lnTo>
                  <a:lnTo>
                    <a:pt x="1204" y="817"/>
                  </a:lnTo>
                  <a:lnTo>
                    <a:pt x="1208" y="819"/>
                  </a:lnTo>
                  <a:lnTo>
                    <a:pt x="1211" y="821"/>
                  </a:lnTo>
                  <a:lnTo>
                    <a:pt x="1217" y="823"/>
                  </a:lnTo>
                  <a:lnTo>
                    <a:pt x="1220" y="823"/>
                  </a:lnTo>
                  <a:lnTo>
                    <a:pt x="1224" y="827"/>
                  </a:lnTo>
                  <a:lnTo>
                    <a:pt x="1228" y="827"/>
                  </a:lnTo>
                  <a:lnTo>
                    <a:pt x="1231" y="828"/>
                  </a:lnTo>
                  <a:lnTo>
                    <a:pt x="1239" y="832"/>
                  </a:lnTo>
                  <a:lnTo>
                    <a:pt x="1246" y="834"/>
                  </a:lnTo>
                  <a:lnTo>
                    <a:pt x="1251" y="836"/>
                  </a:lnTo>
                  <a:lnTo>
                    <a:pt x="1257" y="839"/>
                  </a:lnTo>
                  <a:lnTo>
                    <a:pt x="1262" y="841"/>
                  </a:lnTo>
                  <a:lnTo>
                    <a:pt x="1266" y="843"/>
                  </a:lnTo>
                  <a:lnTo>
                    <a:pt x="1270" y="843"/>
                  </a:lnTo>
                  <a:lnTo>
                    <a:pt x="1273" y="847"/>
                  </a:lnTo>
                  <a:lnTo>
                    <a:pt x="1277" y="847"/>
                  </a:lnTo>
                  <a:lnTo>
                    <a:pt x="1279" y="848"/>
                  </a:lnTo>
                  <a:lnTo>
                    <a:pt x="1517" y="963"/>
                  </a:lnTo>
                  <a:lnTo>
                    <a:pt x="1658" y="1050"/>
                  </a:lnTo>
                  <a:lnTo>
                    <a:pt x="1685" y="1061"/>
                  </a:lnTo>
                  <a:lnTo>
                    <a:pt x="1685" y="1112"/>
                  </a:lnTo>
                  <a:lnTo>
                    <a:pt x="1658" y="1157"/>
                  </a:lnTo>
                  <a:lnTo>
                    <a:pt x="1575" y="1163"/>
                  </a:lnTo>
                  <a:lnTo>
                    <a:pt x="1506" y="1152"/>
                  </a:lnTo>
                  <a:lnTo>
                    <a:pt x="1487" y="1152"/>
                  </a:lnTo>
                  <a:lnTo>
                    <a:pt x="1444" y="1199"/>
                  </a:lnTo>
                  <a:lnTo>
                    <a:pt x="1478" y="1212"/>
                  </a:lnTo>
                  <a:lnTo>
                    <a:pt x="1696" y="1273"/>
                  </a:lnTo>
                  <a:lnTo>
                    <a:pt x="1854" y="1319"/>
                  </a:lnTo>
                  <a:lnTo>
                    <a:pt x="1856" y="1319"/>
                  </a:lnTo>
                  <a:lnTo>
                    <a:pt x="1860" y="1321"/>
                  </a:lnTo>
                  <a:lnTo>
                    <a:pt x="1863" y="1324"/>
                  </a:lnTo>
                  <a:lnTo>
                    <a:pt x="1871" y="1328"/>
                  </a:lnTo>
                  <a:lnTo>
                    <a:pt x="1874" y="1330"/>
                  </a:lnTo>
                  <a:lnTo>
                    <a:pt x="1878" y="1333"/>
                  </a:lnTo>
                  <a:lnTo>
                    <a:pt x="1882" y="1335"/>
                  </a:lnTo>
                  <a:lnTo>
                    <a:pt x="1885" y="1339"/>
                  </a:lnTo>
                  <a:lnTo>
                    <a:pt x="1891" y="1342"/>
                  </a:lnTo>
                  <a:lnTo>
                    <a:pt x="1894" y="1346"/>
                  </a:lnTo>
                  <a:lnTo>
                    <a:pt x="1898" y="1351"/>
                  </a:lnTo>
                  <a:lnTo>
                    <a:pt x="1902" y="1355"/>
                  </a:lnTo>
                  <a:lnTo>
                    <a:pt x="1905" y="1359"/>
                  </a:lnTo>
                  <a:lnTo>
                    <a:pt x="1911" y="1364"/>
                  </a:lnTo>
                  <a:lnTo>
                    <a:pt x="1913" y="1368"/>
                  </a:lnTo>
                  <a:lnTo>
                    <a:pt x="1916" y="1373"/>
                  </a:lnTo>
                  <a:lnTo>
                    <a:pt x="1920" y="1379"/>
                  </a:lnTo>
                  <a:lnTo>
                    <a:pt x="1923" y="1384"/>
                  </a:lnTo>
                  <a:lnTo>
                    <a:pt x="1925" y="1390"/>
                  </a:lnTo>
                  <a:lnTo>
                    <a:pt x="1927" y="1397"/>
                  </a:lnTo>
                  <a:lnTo>
                    <a:pt x="1927" y="1402"/>
                  </a:lnTo>
                  <a:lnTo>
                    <a:pt x="1929" y="1408"/>
                  </a:lnTo>
                  <a:lnTo>
                    <a:pt x="1929" y="1413"/>
                  </a:lnTo>
                  <a:lnTo>
                    <a:pt x="1929" y="1420"/>
                  </a:lnTo>
                  <a:lnTo>
                    <a:pt x="1927" y="1426"/>
                  </a:lnTo>
                  <a:lnTo>
                    <a:pt x="1927" y="1433"/>
                  </a:lnTo>
                  <a:lnTo>
                    <a:pt x="1925" y="1440"/>
                  </a:lnTo>
                  <a:lnTo>
                    <a:pt x="1922" y="1448"/>
                  </a:lnTo>
                  <a:lnTo>
                    <a:pt x="1918" y="1453"/>
                  </a:lnTo>
                  <a:lnTo>
                    <a:pt x="1914" y="1459"/>
                  </a:lnTo>
                  <a:lnTo>
                    <a:pt x="1911" y="1466"/>
                  </a:lnTo>
                  <a:lnTo>
                    <a:pt x="1909" y="1471"/>
                  </a:lnTo>
                  <a:lnTo>
                    <a:pt x="1905" y="1477"/>
                  </a:lnTo>
                  <a:lnTo>
                    <a:pt x="1903" y="1482"/>
                  </a:lnTo>
                  <a:lnTo>
                    <a:pt x="1902" y="1486"/>
                  </a:lnTo>
                  <a:lnTo>
                    <a:pt x="1900" y="1491"/>
                  </a:lnTo>
                  <a:lnTo>
                    <a:pt x="1898" y="1495"/>
                  </a:lnTo>
                  <a:lnTo>
                    <a:pt x="1896" y="1499"/>
                  </a:lnTo>
                  <a:lnTo>
                    <a:pt x="1893" y="1502"/>
                  </a:lnTo>
                  <a:lnTo>
                    <a:pt x="1893" y="1506"/>
                  </a:lnTo>
                  <a:lnTo>
                    <a:pt x="1889" y="1509"/>
                  </a:lnTo>
                  <a:lnTo>
                    <a:pt x="1887" y="1515"/>
                  </a:lnTo>
                  <a:lnTo>
                    <a:pt x="1885" y="1519"/>
                  </a:lnTo>
                  <a:lnTo>
                    <a:pt x="1885" y="1522"/>
                  </a:lnTo>
                  <a:lnTo>
                    <a:pt x="1883" y="1524"/>
                  </a:lnTo>
                  <a:lnTo>
                    <a:pt x="1883" y="1526"/>
                  </a:lnTo>
                  <a:lnTo>
                    <a:pt x="1882" y="1528"/>
                  </a:lnTo>
                  <a:lnTo>
                    <a:pt x="1882" y="1529"/>
                  </a:lnTo>
                  <a:lnTo>
                    <a:pt x="1876" y="1537"/>
                  </a:lnTo>
                  <a:lnTo>
                    <a:pt x="1882" y="1618"/>
                  </a:lnTo>
                  <a:lnTo>
                    <a:pt x="1867" y="1824"/>
                  </a:lnTo>
                  <a:lnTo>
                    <a:pt x="1867" y="1865"/>
                  </a:lnTo>
                  <a:lnTo>
                    <a:pt x="1849" y="1880"/>
                  </a:lnTo>
                  <a:lnTo>
                    <a:pt x="1613" y="1980"/>
                  </a:lnTo>
                  <a:lnTo>
                    <a:pt x="1246" y="2100"/>
                  </a:lnTo>
                  <a:lnTo>
                    <a:pt x="892" y="2207"/>
                  </a:lnTo>
                  <a:lnTo>
                    <a:pt x="894" y="1996"/>
                  </a:lnTo>
                  <a:lnTo>
                    <a:pt x="901" y="1718"/>
                  </a:lnTo>
                  <a:lnTo>
                    <a:pt x="1208" y="1513"/>
                  </a:lnTo>
                  <a:lnTo>
                    <a:pt x="1373" y="1589"/>
                  </a:lnTo>
                  <a:lnTo>
                    <a:pt x="1373" y="1591"/>
                  </a:lnTo>
                  <a:lnTo>
                    <a:pt x="1371" y="1595"/>
                  </a:lnTo>
                  <a:lnTo>
                    <a:pt x="1371" y="1598"/>
                  </a:lnTo>
                  <a:lnTo>
                    <a:pt x="1371" y="1602"/>
                  </a:lnTo>
                  <a:lnTo>
                    <a:pt x="1369" y="1606"/>
                  </a:lnTo>
                  <a:lnTo>
                    <a:pt x="1369" y="1609"/>
                  </a:lnTo>
                  <a:lnTo>
                    <a:pt x="1368" y="1615"/>
                  </a:lnTo>
                  <a:lnTo>
                    <a:pt x="1366" y="1618"/>
                  </a:lnTo>
                  <a:lnTo>
                    <a:pt x="1364" y="1624"/>
                  </a:lnTo>
                  <a:lnTo>
                    <a:pt x="1362" y="1628"/>
                  </a:lnTo>
                  <a:lnTo>
                    <a:pt x="1359" y="1631"/>
                  </a:lnTo>
                  <a:lnTo>
                    <a:pt x="1355" y="1635"/>
                  </a:lnTo>
                  <a:lnTo>
                    <a:pt x="1351" y="1638"/>
                  </a:lnTo>
                  <a:lnTo>
                    <a:pt x="1348" y="1644"/>
                  </a:lnTo>
                  <a:lnTo>
                    <a:pt x="1344" y="1644"/>
                  </a:lnTo>
                  <a:lnTo>
                    <a:pt x="1342" y="1646"/>
                  </a:lnTo>
                  <a:lnTo>
                    <a:pt x="1339" y="1647"/>
                  </a:lnTo>
                  <a:lnTo>
                    <a:pt x="1335" y="1649"/>
                  </a:lnTo>
                  <a:lnTo>
                    <a:pt x="1329" y="1651"/>
                  </a:lnTo>
                  <a:lnTo>
                    <a:pt x="1324" y="1651"/>
                  </a:lnTo>
                  <a:lnTo>
                    <a:pt x="1319" y="1653"/>
                  </a:lnTo>
                  <a:lnTo>
                    <a:pt x="1315" y="1657"/>
                  </a:lnTo>
                  <a:lnTo>
                    <a:pt x="1309" y="1657"/>
                  </a:lnTo>
                  <a:lnTo>
                    <a:pt x="1302" y="1658"/>
                  </a:lnTo>
                  <a:lnTo>
                    <a:pt x="1297" y="1660"/>
                  </a:lnTo>
                  <a:lnTo>
                    <a:pt x="1291" y="1662"/>
                  </a:lnTo>
                  <a:lnTo>
                    <a:pt x="1284" y="1664"/>
                  </a:lnTo>
                  <a:lnTo>
                    <a:pt x="1277" y="1666"/>
                  </a:lnTo>
                  <a:lnTo>
                    <a:pt x="1271" y="1667"/>
                  </a:lnTo>
                  <a:lnTo>
                    <a:pt x="1264" y="1669"/>
                  </a:lnTo>
                  <a:lnTo>
                    <a:pt x="1259" y="1671"/>
                  </a:lnTo>
                  <a:lnTo>
                    <a:pt x="1251" y="1673"/>
                  </a:lnTo>
                  <a:lnTo>
                    <a:pt x="1246" y="1673"/>
                  </a:lnTo>
                  <a:lnTo>
                    <a:pt x="1239" y="1675"/>
                  </a:lnTo>
                  <a:lnTo>
                    <a:pt x="1233" y="1677"/>
                  </a:lnTo>
                  <a:lnTo>
                    <a:pt x="1228" y="1678"/>
                  </a:lnTo>
                  <a:lnTo>
                    <a:pt x="1222" y="1678"/>
                  </a:lnTo>
                  <a:lnTo>
                    <a:pt x="1219" y="1680"/>
                  </a:lnTo>
                  <a:lnTo>
                    <a:pt x="1213" y="1680"/>
                  </a:lnTo>
                  <a:lnTo>
                    <a:pt x="1210" y="1682"/>
                  </a:lnTo>
                  <a:lnTo>
                    <a:pt x="1206" y="1682"/>
                  </a:lnTo>
                  <a:lnTo>
                    <a:pt x="1204" y="1684"/>
                  </a:lnTo>
                  <a:lnTo>
                    <a:pt x="1199" y="1684"/>
                  </a:lnTo>
                  <a:lnTo>
                    <a:pt x="1199" y="1686"/>
                  </a:lnTo>
                  <a:lnTo>
                    <a:pt x="1202" y="1733"/>
                  </a:lnTo>
                  <a:lnTo>
                    <a:pt x="1251" y="1809"/>
                  </a:lnTo>
                  <a:lnTo>
                    <a:pt x="1271" y="1824"/>
                  </a:lnTo>
                  <a:lnTo>
                    <a:pt x="1273" y="1824"/>
                  </a:lnTo>
                  <a:lnTo>
                    <a:pt x="1279" y="1825"/>
                  </a:lnTo>
                  <a:lnTo>
                    <a:pt x="1282" y="1825"/>
                  </a:lnTo>
                  <a:lnTo>
                    <a:pt x="1286" y="1827"/>
                  </a:lnTo>
                  <a:lnTo>
                    <a:pt x="1291" y="1827"/>
                  </a:lnTo>
                  <a:lnTo>
                    <a:pt x="1299" y="1827"/>
                  </a:lnTo>
                  <a:lnTo>
                    <a:pt x="1300" y="1827"/>
                  </a:lnTo>
                  <a:lnTo>
                    <a:pt x="1304" y="1827"/>
                  </a:lnTo>
                  <a:lnTo>
                    <a:pt x="1309" y="1827"/>
                  </a:lnTo>
                  <a:lnTo>
                    <a:pt x="1313" y="1827"/>
                  </a:lnTo>
                  <a:lnTo>
                    <a:pt x="1317" y="1825"/>
                  </a:lnTo>
                  <a:lnTo>
                    <a:pt x="1322" y="1825"/>
                  </a:lnTo>
                  <a:lnTo>
                    <a:pt x="1326" y="1824"/>
                  </a:lnTo>
                  <a:lnTo>
                    <a:pt x="1331" y="1824"/>
                  </a:lnTo>
                  <a:lnTo>
                    <a:pt x="1337" y="1824"/>
                  </a:lnTo>
                  <a:lnTo>
                    <a:pt x="1342" y="1822"/>
                  </a:lnTo>
                  <a:lnTo>
                    <a:pt x="1349" y="1822"/>
                  </a:lnTo>
                  <a:lnTo>
                    <a:pt x="1355" y="1820"/>
                  </a:lnTo>
                  <a:lnTo>
                    <a:pt x="1360" y="1818"/>
                  </a:lnTo>
                  <a:lnTo>
                    <a:pt x="1368" y="1818"/>
                  </a:lnTo>
                  <a:lnTo>
                    <a:pt x="1371" y="1816"/>
                  </a:lnTo>
                  <a:lnTo>
                    <a:pt x="1375" y="1816"/>
                  </a:lnTo>
                  <a:lnTo>
                    <a:pt x="1378" y="1815"/>
                  </a:lnTo>
                  <a:lnTo>
                    <a:pt x="1382" y="1815"/>
                  </a:lnTo>
                  <a:lnTo>
                    <a:pt x="1386" y="1815"/>
                  </a:lnTo>
                  <a:lnTo>
                    <a:pt x="1389" y="1813"/>
                  </a:lnTo>
                  <a:lnTo>
                    <a:pt x="1393" y="1811"/>
                  </a:lnTo>
                  <a:lnTo>
                    <a:pt x="1397" y="1811"/>
                  </a:lnTo>
                  <a:lnTo>
                    <a:pt x="1400" y="1809"/>
                  </a:lnTo>
                  <a:lnTo>
                    <a:pt x="1404" y="1809"/>
                  </a:lnTo>
                  <a:lnTo>
                    <a:pt x="1409" y="1807"/>
                  </a:lnTo>
                  <a:lnTo>
                    <a:pt x="1413" y="1807"/>
                  </a:lnTo>
                  <a:lnTo>
                    <a:pt x="1417" y="1805"/>
                  </a:lnTo>
                  <a:lnTo>
                    <a:pt x="1420" y="1804"/>
                  </a:lnTo>
                  <a:lnTo>
                    <a:pt x="1424" y="1802"/>
                  </a:lnTo>
                  <a:lnTo>
                    <a:pt x="1429" y="1802"/>
                  </a:lnTo>
                  <a:lnTo>
                    <a:pt x="1433" y="1800"/>
                  </a:lnTo>
                  <a:lnTo>
                    <a:pt x="1437" y="1800"/>
                  </a:lnTo>
                  <a:lnTo>
                    <a:pt x="1440" y="1798"/>
                  </a:lnTo>
                  <a:lnTo>
                    <a:pt x="1446" y="1798"/>
                  </a:lnTo>
                  <a:lnTo>
                    <a:pt x="1449" y="1796"/>
                  </a:lnTo>
                  <a:lnTo>
                    <a:pt x="1453" y="1795"/>
                  </a:lnTo>
                  <a:lnTo>
                    <a:pt x="1457" y="1795"/>
                  </a:lnTo>
                  <a:lnTo>
                    <a:pt x="1460" y="1793"/>
                  </a:lnTo>
                  <a:lnTo>
                    <a:pt x="1464" y="1791"/>
                  </a:lnTo>
                  <a:lnTo>
                    <a:pt x="1469" y="1791"/>
                  </a:lnTo>
                  <a:lnTo>
                    <a:pt x="1473" y="1789"/>
                  </a:lnTo>
                  <a:lnTo>
                    <a:pt x="1477" y="1789"/>
                  </a:lnTo>
                  <a:lnTo>
                    <a:pt x="1480" y="1787"/>
                  </a:lnTo>
                  <a:lnTo>
                    <a:pt x="1484" y="1786"/>
                  </a:lnTo>
                  <a:lnTo>
                    <a:pt x="1487" y="1786"/>
                  </a:lnTo>
                  <a:lnTo>
                    <a:pt x="1491" y="1784"/>
                  </a:lnTo>
                  <a:lnTo>
                    <a:pt x="1495" y="1784"/>
                  </a:lnTo>
                  <a:lnTo>
                    <a:pt x="1500" y="1782"/>
                  </a:lnTo>
                  <a:lnTo>
                    <a:pt x="1504" y="1782"/>
                  </a:lnTo>
                  <a:lnTo>
                    <a:pt x="1507" y="1780"/>
                  </a:lnTo>
                  <a:lnTo>
                    <a:pt x="1515" y="1778"/>
                  </a:lnTo>
                  <a:lnTo>
                    <a:pt x="1520" y="1776"/>
                  </a:lnTo>
                  <a:lnTo>
                    <a:pt x="1527" y="1775"/>
                  </a:lnTo>
                  <a:lnTo>
                    <a:pt x="1533" y="1773"/>
                  </a:lnTo>
                  <a:lnTo>
                    <a:pt x="1538" y="1771"/>
                  </a:lnTo>
                  <a:lnTo>
                    <a:pt x="1544" y="1769"/>
                  </a:lnTo>
                  <a:lnTo>
                    <a:pt x="1549" y="1767"/>
                  </a:lnTo>
                  <a:lnTo>
                    <a:pt x="1555" y="1767"/>
                  </a:lnTo>
                  <a:lnTo>
                    <a:pt x="1558" y="1766"/>
                  </a:lnTo>
                  <a:lnTo>
                    <a:pt x="1562" y="1764"/>
                  </a:lnTo>
                  <a:lnTo>
                    <a:pt x="1566" y="1764"/>
                  </a:lnTo>
                  <a:lnTo>
                    <a:pt x="1569" y="1764"/>
                  </a:lnTo>
                  <a:lnTo>
                    <a:pt x="1571" y="1762"/>
                  </a:lnTo>
                  <a:lnTo>
                    <a:pt x="1575" y="1762"/>
                  </a:lnTo>
                  <a:lnTo>
                    <a:pt x="1671" y="1726"/>
                  </a:lnTo>
                  <a:lnTo>
                    <a:pt x="1504" y="1642"/>
                  </a:lnTo>
                  <a:lnTo>
                    <a:pt x="1382" y="1582"/>
                  </a:lnTo>
                  <a:lnTo>
                    <a:pt x="1344" y="1319"/>
                  </a:lnTo>
                  <a:lnTo>
                    <a:pt x="883" y="1302"/>
                  </a:lnTo>
                  <a:lnTo>
                    <a:pt x="866" y="1108"/>
                  </a:lnTo>
                  <a:lnTo>
                    <a:pt x="801" y="1106"/>
                  </a:lnTo>
                  <a:lnTo>
                    <a:pt x="766" y="1099"/>
                  </a:lnTo>
                  <a:lnTo>
                    <a:pt x="449" y="983"/>
                  </a:lnTo>
                  <a:lnTo>
                    <a:pt x="429" y="1083"/>
                  </a:lnTo>
                  <a:lnTo>
                    <a:pt x="429" y="1083"/>
                  </a:lnTo>
                  <a:lnTo>
                    <a:pt x="429" y="1090"/>
                  </a:lnTo>
                  <a:lnTo>
                    <a:pt x="429" y="1094"/>
                  </a:lnTo>
                  <a:lnTo>
                    <a:pt x="429" y="1099"/>
                  </a:lnTo>
                  <a:lnTo>
                    <a:pt x="430" y="1104"/>
                  </a:lnTo>
                  <a:lnTo>
                    <a:pt x="430" y="1112"/>
                  </a:lnTo>
                  <a:lnTo>
                    <a:pt x="430" y="1114"/>
                  </a:lnTo>
                  <a:lnTo>
                    <a:pt x="430" y="1117"/>
                  </a:lnTo>
                  <a:lnTo>
                    <a:pt x="432" y="1121"/>
                  </a:lnTo>
                  <a:lnTo>
                    <a:pt x="432" y="1124"/>
                  </a:lnTo>
                  <a:lnTo>
                    <a:pt x="432" y="1130"/>
                  </a:lnTo>
                  <a:lnTo>
                    <a:pt x="434" y="1134"/>
                  </a:lnTo>
                  <a:lnTo>
                    <a:pt x="434" y="1137"/>
                  </a:lnTo>
                  <a:lnTo>
                    <a:pt x="436" y="1143"/>
                  </a:lnTo>
                  <a:lnTo>
                    <a:pt x="436" y="1146"/>
                  </a:lnTo>
                  <a:lnTo>
                    <a:pt x="436" y="1150"/>
                  </a:lnTo>
                  <a:lnTo>
                    <a:pt x="436" y="1155"/>
                  </a:lnTo>
                  <a:lnTo>
                    <a:pt x="438" y="1161"/>
                  </a:lnTo>
                  <a:lnTo>
                    <a:pt x="438" y="1164"/>
                  </a:lnTo>
                  <a:lnTo>
                    <a:pt x="439" y="1170"/>
                  </a:lnTo>
                  <a:lnTo>
                    <a:pt x="441" y="1175"/>
                  </a:lnTo>
                  <a:lnTo>
                    <a:pt x="441" y="1181"/>
                  </a:lnTo>
                  <a:lnTo>
                    <a:pt x="443" y="1184"/>
                  </a:lnTo>
                  <a:lnTo>
                    <a:pt x="443" y="1190"/>
                  </a:lnTo>
                  <a:lnTo>
                    <a:pt x="445" y="1193"/>
                  </a:lnTo>
                  <a:lnTo>
                    <a:pt x="445" y="1199"/>
                  </a:lnTo>
                  <a:lnTo>
                    <a:pt x="447" y="1203"/>
                  </a:lnTo>
                  <a:lnTo>
                    <a:pt x="449" y="1208"/>
                  </a:lnTo>
                  <a:lnTo>
                    <a:pt x="449" y="1213"/>
                  </a:lnTo>
                  <a:lnTo>
                    <a:pt x="450" y="1219"/>
                  </a:lnTo>
                  <a:lnTo>
                    <a:pt x="452" y="1222"/>
                  </a:lnTo>
                  <a:lnTo>
                    <a:pt x="454" y="1228"/>
                  </a:lnTo>
                  <a:lnTo>
                    <a:pt x="454" y="1232"/>
                  </a:lnTo>
                  <a:lnTo>
                    <a:pt x="456" y="1237"/>
                  </a:lnTo>
                  <a:lnTo>
                    <a:pt x="458" y="1241"/>
                  </a:lnTo>
                  <a:lnTo>
                    <a:pt x="459" y="1246"/>
                  </a:lnTo>
                  <a:lnTo>
                    <a:pt x="461" y="1250"/>
                  </a:lnTo>
                  <a:lnTo>
                    <a:pt x="463" y="1255"/>
                  </a:lnTo>
                  <a:lnTo>
                    <a:pt x="465" y="1259"/>
                  </a:lnTo>
                  <a:lnTo>
                    <a:pt x="467" y="1262"/>
                  </a:lnTo>
                  <a:lnTo>
                    <a:pt x="469" y="1266"/>
                  </a:lnTo>
                  <a:lnTo>
                    <a:pt x="470" y="1272"/>
                  </a:lnTo>
                  <a:lnTo>
                    <a:pt x="474" y="1277"/>
                  </a:lnTo>
                  <a:lnTo>
                    <a:pt x="479" y="1284"/>
                  </a:lnTo>
                  <a:lnTo>
                    <a:pt x="483" y="1290"/>
                  </a:lnTo>
                  <a:lnTo>
                    <a:pt x="487" y="1297"/>
                  </a:lnTo>
                  <a:lnTo>
                    <a:pt x="492" y="1301"/>
                  </a:lnTo>
                  <a:lnTo>
                    <a:pt x="498" y="1306"/>
                  </a:lnTo>
                  <a:lnTo>
                    <a:pt x="519" y="1311"/>
                  </a:lnTo>
                  <a:lnTo>
                    <a:pt x="514" y="1391"/>
                  </a:lnTo>
                  <a:lnTo>
                    <a:pt x="232" y="1493"/>
                  </a:lnTo>
                  <a:lnTo>
                    <a:pt x="258" y="916"/>
                  </a:lnTo>
                  <a:lnTo>
                    <a:pt x="256" y="914"/>
                  </a:lnTo>
                  <a:lnTo>
                    <a:pt x="254" y="914"/>
                  </a:lnTo>
                  <a:lnTo>
                    <a:pt x="251" y="912"/>
                  </a:lnTo>
                  <a:lnTo>
                    <a:pt x="249" y="912"/>
                  </a:lnTo>
                  <a:lnTo>
                    <a:pt x="243" y="910"/>
                  </a:lnTo>
                  <a:lnTo>
                    <a:pt x="238" y="908"/>
                  </a:lnTo>
                  <a:lnTo>
                    <a:pt x="231" y="905"/>
                  </a:lnTo>
                  <a:lnTo>
                    <a:pt x="223" y="903"/>
                  </a:lnTo>
                  <a:lnTo>
                    <a:pt x="220" y="901"/>
                  </a:lnTo>
                  <a:lnTo>
                    <a:pt x="216" y="899"/>
                  </a:lnTo>
                  <a:lnTo>
                    <a:pt x="211" y="897"/>
                  </a:lnTo>
                  <a:lnTo>
                    <a:pt x="207" y="896"/>
                  </a:lnTo>
                  <a:lnTo>
                    <a:pt x="203" y="894"/>
                  </a:lnTo>
                  <a:lnTo>
                    <a:pt x="198" y="894"/>
                  </a:lnTo>
                  <a:lnTo>
                    <a:pt x="192" y="892"/>
                  </a:lnTo>
                  <a:lnTo>
                    <a:pt x="189" y="890"/>
                  </a:lnTo>
                  <a:lnTo>
                    <a:pt x="183" y="888"/>
                  </a:lnTo>
                  <a:lnTo>
                    <a:pt x="180" y="887"/>
                  </a:lnTo>
                  <a:lnTo>
                    <a:pt x="174" y="885"/>
                  </a:lnTo>
                  <a:lnTo>
                    <a:pt x="171" y="885"/>
                  </a:lnTo>
                  <a:lnTo>
                    <a:pt x="165" y="881"/>
                  </a:lnTo>
                  <a:lnTo>
                    <a:pt x="160" y="881"/>
                  </a:lnTo>
                  <a:lnTo>
                    <a:pt x="156" y="879"/>
                  </a:lnTo>
                  <a:lnTo>
                    <a:pt x="151" y="877"/>
                  </a:lnTo>
                  <a:lnTo>
                    <a:pt x="145" y="876"/>
                  </a:lnTo>
                  <a:lnTo>
                    <a:pt x="140" y="874"/>
                  </a:lnTo>
                  <a:lnTo>
                    <a:pt x="134" y="872"/>
                  </a:lnTo>
                  <a:lnTo>
                    <a:pt x="131" y="868"/>
                  </a:lnTo>
                  <a:lnTo>
                    <a:pt x="125" y="867"/>
                  </a:lnTo>
                  <a:lnTo>
                    <a:pt x="120" y="865"/>
                  </a:lnTo>
                  <a:lnTo>
                    <a:pt x="114" y="863"/>
                  </a:lnTo>
                  <a:lnTo>
                    <a:pt x="111" y="861"/>
                  </a:lnTo>
                  <a:lnTo>
                    <a:pt x="105" y="859"/>
                  </a:lnTo>
                  <a:lnTo>
                    <a:pt x="100" y="857"/>
                  </a:lnTo>
                  <a:lnTo>
                    <a:pt x="96" y="856"/>
                  </a:lnTo>
                  <a:lnTo>
                    <a:pt x="93" y="856"/>
                  </a:lnTo>
                  <a:lnTo>
                    <a:pt x="87" y="854"/>
                  </a:lnTo>
                  <a:lnTo>
                    <a:pt x="83" y="852"/>
                  </a:lnTo>
                  <a:lnTo>
                    <a:pt x="80" y="850"/>
                  </a:lnTo>
                  <a:lnTo>
                    <a:pt x="76" y="848"/>
                  </a:lnTo>
                  <a:lnTo>
                    <a:pt x="73" y="847"/>
                  </a:lnTo>
                  <a:lnTo>
                    <a:pt x="69" y="847"/>
                  </a:lnTo>
                  <a:lnTo>
                    <a:pt x="63" y="845"/>
                  </a:lnTo>
                  <a:lnTo>
                    <a:pt x="62" y="843"/>
                  </a:lnTo>
                  <a:lnTo>
                    <a:pt x="54" y="841"/>
                  </a:lnTo>
                  <a:lnTo>
                    <a:pt x="51" y="839"/>
                  </a:lnTo>
                  <a:lnTo>
                    <a:pt x="45" y="836"/>
                  </a:lnTo>
                  <a:lnTo>
                    <a:pt x="43" y="834"/>
                  </a:lnTo>
                  <a:lnTo>
                    <a:pt x="42" y="832"/>
                  </a:lnTo>
                  <a:lnTo>
                    <a:pt x="38" y="828"/>
                  </a:lnTo>
                  <a:lnTo>
                    <a:pt x="34" y="821"/>
                  </a:lnTo>
                  <a:lnTo>
                    <a:pt x="31" y="817"/>
                  </a:lnTo>
                  <a:lnTo>
                    <a:pt x="29" y="814"/>
                  </a:lnTo>
                  <a:lnTo>
                    <a:pt x="25" y="808"/>
                  </a:lnTo>
                  <a:lnTo>
                    <a:pt x="23" y="805"/>
                  </a:lnTo>
                  <a:lnTo>
                    <a:pt x="20" y="801"/>
                  </a:lnTo>
                  <a:lnTo>
                    <a:pt x="16" y="796"/>
                  </a:lnTo>
                  <a:lnTo>
                    <a:pt x="13" y="792"/>
                  </a:lnTo>
                  <a:lnTo>
                    <a:pt x="11" y="790"/>
                  </a:lnTo>
                  <a:lnTo>
                    <a:pt x="7" y="785"/>
                  </a:lnTo>
                  <a:lnTo>
                    <a:pt x="7" y="783"/>
                  </a:lnTo>
                  <a:lnTo>
                    <a:pt x="5" y="783"/>
                  </a:lnTo>
                  <a:lnTo>
                    <a:pt x="5" y="781"/>
                  </a:lnTo>
                  <a:lnTo>
                    <a:pt x="5" y="778"/>
                  </a:lnTo>
                  <a:lnTo>
                    <a:pt x="5" y="776"/>
                  </a:lnTo>
                  <a:lnTo>
                    <a:pt x="4" y="770"/>
                  </a:lnTo>
                  <a:lnTo>
                    <a:pt x="2" y="767"/>
                  </a:lnTo>
                  <a:lnTo>
                    <a:pt x="2" y="759"/>
                  </a:lnTo>
                  <a:lnTo>
                    <a:pt x="2" y="754"/>
                  </a:lnTo>
                  <a:lnTo>
                    <a:pt x="0" y="748"/>
                  </a:lnTo>
                  <a:lnTo>
                    <a:pt x="0" y="741"/>
                  </a:lnTo>
                  <a:lnTo>
                    <a:pt x="0" y="734"/>
                  </a:lnTo>
                  <a:lnTo>
                    <a:pt x="0" y="729"/>
                  </a:lnTo>
                  <a:lnTo>
                    <a:pt x="0" y="721"/>
                  </a:lnTo>
                  <a:lnTo>
                    <a:pt x="0" y="716"/>
                  </a:lnTo>
                  <a:lnTo>
                    <a:pt x="0" y="709"/>
                  </a:lnTo>
                  <a:lnTo>
                    <a:pt x="2" y="703"/>
                  </a:lnTo>
                  <a:lnTo>
                    <a:pt x="4" y="698"/>
                  </a:lnTo>
                  <a:lnTo>
                    <a:pt x="5" y="692"/>
                  </a:lnTo>
                  <a:lnTo>
                    <a:pt x="9" y="687"/>
                  </a:lnTo>
                  <a:lnTo>
                    <a:pt x="13" y="681"/>
                  </a:lnTo>
                  <a:lnTo>
                    <a:pt x="16" y="676"/>
                  </a:lnTo>
                  <a:lnTo>
                    <a:pt x="20" y="672"/>
                  </a:lnTo>
                  <a:lnTo>
                    <a:pt x="25" y="669"/>
                  </a:lnTo>
                  <a:lnTo>
                    <a:pt x="31" y="663"/>
                  </a:lnTo>
                  <a:lnTo>
                    <a:pt x="34" y="659"/>
                  </a:lnTo>
                  <a:lnTo>
                    <a:pt x="38" y="656"/>
                  </a:lnTo>
                  <a:lnTo>
                    <a:pt x="42" y="652"/>
                  </a:lnTo>
                  <a:lnTo>
                    <a:pt x="45" y="650"/>
                  </a:lnTo>
                  <a:lnTo>
                    <a:pt x="51" y="647"/>
                  </a:lnTo>
                  <a:lnTo>
                    <a:pt x="53" y="647"/>
                  </a:lnTo>
                  <a:lnTo>
                    <a:pt x="167" y="632"/>
                  </a:lnTo>
                  <a:lnTo>
                    <a:pt x="236" y="632"/>
                  </a:lnTo>
                  <a:lnTo>
                    <a:pt x="218" y="560"/>
                  </a:lnTo>
                  <a:lnTo>
                    <a:pt x="218" y="480"/>
                  </a:lnTo>
                  <a:lnTo>
                    <a:pt x="221" y="452"/>
                  </a:lnTo>
                  <a:lnTo>
                    <a:pt x="221" y="451"/>
                  </a:lnTo>
                  <a:lnTo>
                    <a:pt x="223" y="447"/>
                  </a:lnTo>
                  <a:lnTo>
                    <a:pt x="223" y="443"/>
                  </a:lnTo>
                  <a:lnTo>
                    <a:pt x="225" y="440"/>
                  </a:lnTo>
                  <a:lnTo>
                    <a:pt x="227" y="436"/>
                  </a:lnTo>
                  <a:lnTo>
                    <a:pt x="231" y="432"/>
                  </a:lnTo>
                  <a:lnTo>
                    <a:pt x="232" y="427"/>
                  </a:lnTo>
                  <a:lnTo>
                    <a:pt x="234" y="423"/>
                  </a:lnTo>
                  <a:lnTo>
                    <a:pt x="238" y="418"/>
                  </a:lnTo>
                  <a:lnTo>
                    <a:pt x="241" y="414"/>
                  </a:lnTo>
                  <a:lnTo>
                    <a:pt x="245" y="411"/>
                  </a:lnTo>
                  <a:lnTo>
                    <a:pt x="251" y="407"/>
                  </a:lnTo>
                  <a:lnTo>
                    <a:pt x="256" y="403"/>
                  </a:lnTo>
                  <a:lnTo>
                    <a:pt x="261" y="400"/>
                  </a:lnTo>
                  <a:lnTo>
                    <a:pt x="267" y="398"/>
                  </a:lnTo>
                  <a:lnTo>
                    <a:pt x="272" y="396"/>
                  </a:lnTo>
                  <a:lnTo>
                    <a:pt x="278" y="394"/>
                  </a:lnTo>
                  <a:lnTo>
                    <a:pt x="283" y="394"/>
                  </a:lnTo>
                  <a:lnTo>
                    <a:pt x="289" y="394"/>
                  </a:lnTo>
                  <a:lnTo>
                    <a:pt x="292" y="394"/>
                  </a:lnTo>
                  <a:lnTo>
                    <a:pt x="298" y="396"/>
                  </a:lnTo>
                  <a:lnTo>
                    <a:pt x="301" y="396"/>
                  </a:lnTo>
                  <a:lnTo>
                    <a:pt x="305" y="398"/>
                  </a:lnTo>
                  <a:lnTo>
                    <a:pt x="309" y="398"/>
                  </a:lnTo>
                  <a:lnTo>
                    <a:pt x="310" y="400"/>
                  </a:lnTo>
                  <a:lnTo>
                    <a:pt x="314" y="402"/>
                  </a:lnTo>
                  <a:lnTo>
                    <a:pt x="318" y="403"/>
                  </a:lnTo>
                  <a:lnTo>
                    <a:pt x="320" y="405"/>
                  </a:lnTo>
                  <a:lnTo>
                    <a:pt x="327" y="309"/>
                  </a:lnTo>
                  <a:lnTo>
                    <a:pt x="341" y="182"/>
                  </a:lnTo>
                  <a:lnTo>
                    <a:pt x="367" y="15"/>
                  </a:lnTo>
                  <a:lnTo>
                    <a:pt x="385" y="0"/>
                  </a:lnTo>
                  <a:lnTo>
                    <a:pt x="423" y="4"/>
                  </a:lnTo>
                  <a:lnTo>
                    <a:pt x="423" y="4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3779" y="1780"/>
              <a:ext cx="67" cy="152"/>
            </a:xfrm>
            <a:custGeom>
              <a:avLst/>
              <a:gdLst>
                <a:gd name="T0" fmla="*/ 23 w 67"/>
                <a:gd name="T1" fmla="*/ 0 h 152"/>
                <a:gd name="T2" fmla="*/ 25 w 67"/>
                <a:gd name="T3" fmla="*/ 0 h 152"/>
                <a:gd name="T4" fmla="*/ 30 w 67"/>
                <a:gd name="T5" fmla="*/ 2 h 152"/>
                <a:gd name="T6" fmla="*/ 34 w 67"/>
                <a:gd name="T7" fmla="*/ 2 h 152"/>
                <a:gd name="T8" fmla="*/ 38 w 67"/>
                <a:gd name="T9" fmla="*/ 4 h 152"/>
                <a:gd name="T10" fmla="*/ 41 w 67"/>
                <a:gd name="T11" fmla="*/ 5 h 152"/>
                <a:gd name="T12" fmla="*/ 47 w 67"/>
                <a:gd name="T13" fmla="*/ 5 h 152"/>
                <a:gd name="T14" fmla="*/ 49 w 67"/>
                <a:gd name="T15" fmla="*/ 7 h 152"/>
                <a:gd name="T16" fmla="*/ 54 w 67"/>
                <a:gd name="T17" fmla="*/ 7 h 152"/>
                <a:gd name="T18" fmla="*/ 58 w 67"/>
                <a:gd name="T19" fmla="*/ 7 h 152"/>
                <a:gd name="T20" fmla="*/ 61 w 67"/>
                <a:gd name="T21" fmla="*/ 9 h 152"/>
                <a:gd name="T22" fmla="*/ 65 w 67"/>
                <a:gd name="T23" fmla="*/ 11 h 152"/>
                <a:gd name="T24" fmla="*/ 67 w 67"/>
                <a:gd name="T25" fmla="*/ 11 h 152"/>
                <a:gd name="T26" fmla="*/ 18 w 67"/>
                <a:gd name="T27" fmla="*/ 152 h 152"/>
                <a:gd name="T28" fmla="*/ 14 w 67"/>
                <a:gd name="T29" fmla="*/ 152 h 152"/>
                <a:gd name="T30" fmla="*/ 9 w 67"/>
                <a:gd name="T31" fmla="*/ 152 h 152"/>
                <a:gd name="T32" fmla="*/ 1 w 67"/>
                <a:gd name="T33" fmla="*/ 152 h 152"/>
                <a:gd name="T34" fmla="*/ 0 w 67"/>
                <a:gd name="T35" fmla="*/ 152 h 152"/>
                <a:gd name="T36" fmla="*/ 0 w 67"/>
                <a:gd name="T37" fmla="*/ 149 h 152"/>
                <a:gd name="T38" fmla="*/ 0 w 67"/>
                <a:gd name="T39" fmla="*/ 145 h 152"/>
                <a:gd name="T40" fmla="*/ 1 w 67"/>
                <a:gd name="T41" fmla="*/ 138 h 152"/>
                <a:gd name="T42" fmla="*/ 1 w 67"/>
                <a:gd name="T43" fmla="*/ 132 h 152"/>
                <a:gd name="T44" fmla="*/ 1 w 67"/>
                <a:gd name="T45" fmla="*/ 125 h 152"/>
                <a:gd name="T46" fmla="*/ 1 w 67"/>
                <a:gd name="T47" fmla="*/ 120 h 152"/>
                <a:gd name="T48" fmla="*/ 1 w 67"/>
                <a:gd name="T49" fmla="*/ 114 h 152"/>
                <a:gd name="T50" fmla="*/ 3 w 67"/>
                <a:gd name="T51" fmla="*/ 114 h 152"/>
                <a:gd name="T52" fmla="*/ 23 w 67"/>
                <a:gd name="T53" fmla="*/ 0 h 152"/>
                <a:gd name="T54" fmla="*/ 23 w 67"/>
                <a:gd name="T55" fmla="*/ 0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67" h="152">
                  <a:moveTo>
                    <a:pt x="23" y="0"/>
                  </a:moveTo>
                  <a:lnTo>
                    <a:pt x="25" y="0"/>
                  </a:lnTo>
                  <a:lnTo>
                    <a:pt x="30" y="2"/>
                  </a:lnTo>
                  <a:lnTo>
                    <a:pt x="34" y="2"/>
                  </a:lnTo>
                  <a:lnTo>
                    <a:pt x="38" y="4"/>
                  </a:lnTo>
                  <a:lnTo>
                    <a:pt x="41" y="5"/>
                  </a:lnTo>
                  <a:lnTo>
                    <a:pt x="47" y="5"/>
                  </a:lnTo>
                  <a:lnTo>
                    <a:pt x="49" y="7"/>
                  </a:lnTo>
                  <a:lnTo>
                    <a:pt x="54" y="7"/>
                  </a:lnTo>
                  <a:lnTo>
                    <a:pt x="58" y="7"/>
                  </a:lnTo>
                  <a:lnTo>
                    <a:pt x="61" y="9"/>
                  </a:lnTo>
                  <a:lnTo>
                    <a:pt x="65" y="11"/>
                  </a:lnTo>
                  <a:lnTo>
                    <a:pt x="67" y="11"/>
                  </a:lnTo>
                  <a:lnTo>
                    <a:pt x="18" y="152"/>
                  </a:lnTo>
                  <a:lnTo>
                    <a:pt x="14" y="152"/>
                  </a:lnTo>
                  <a:lnTo>
                    <a:pt x="9" y="152"/>
                  </a:lnTo>
                  <a:lnTo>
                    <a:pt x="1" y="152"/>
                  </a:lnTo>
                  <a:lnTo>
                    <a:pt x="0" y="152"/>
                  </a:lnTo>
                  <a:lnTo>
                    <a:pt x="0" y="149"/>
                  </a:lnTo>
                  <a:lnTo>
                    <a:pt x="0" y="145"/>
                  </a:lnTo>
                  <a:lnTo>
                    <a:pt x="1" y="138"/>
                  </a:lnTo>
                  <a:lnTo>
                    <a:pt x="1" y="132"/>
                  </a:lnTo>
                  <a:lnTo>
                    <a:pt x="1" y="125"/>
                  </a:lnTo>
                  <a:lnTo>
                    <a:pt x="1" y="120"/>
                  </a:lnTo>
                  <a:lnTo>
                    <a:pt x="1" y="114"/>
                  </a:lnTo>
                  <a:lnTo>
                    <a:pt x="3" y="114"/>
                  </a:lnTo>
                  <a:lnTo>
                    <a:pt x="23" y="0"/>
                  </a:lnTo>
                  <a:lnTo>
                    <a:pt x="23" y="0"/>
                  </a:lnTo>
                  <a:close/>
                </a:path>
              </a:pathLst>
            </a:custGeom>
            <a:solidFill>
              <a:srgbClr val="B0B03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3975" y="3126"/>
              <a:ext cx="329" cy="227"/>
            </a:xfrm>
            <a:custGeom>
              <a:avLst/>
              <a:gdLst>
                <a:gd name="T0" fmla="*/ 149 w 329"/>
                <a:gd name="T1" fmla="*/ 0 h 227"/>
                <a:gd name="T2" fmla="*/ 329 w 329"/>
                <a:gd name="T3" fmla="*/ 74 h 227"/>
                <a:gd name="T4" fmla="*/ 327 w 329"/>
                <a:gd name="T5" fmla="*/ 227 h 227"/>
                <a:gd name="T6" fmla="*/ 105 w 329"/>
                <a:gd name="T7" fmla="*/ 140 h 227"/>
                <a:gd name="T8" fmla="*/ 0 w 329"/>
                <a:gd name="T9" fmla="*/ 89 h 227"/>
                <a:gd name="T10" fmla="*/ 149 w 329"/>
                <a:gd name="T11" fmla="*/ 0 h 227"/>
                <a:gd name="T12" fmla="*/ 149 w 329"/>
                <a:gd name="T13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9" h="227">
                  <a:moveTo>
                    <a:pt x="149" y="0"/>
                  </a:moveTo>
                  <a:lnTo>
                    <a:pt x="329" y="74"/>
                  </a:lnTo>
                  <a:lnTo>
                    <a:pt x="327" y="227"/>
                  </a:lnTo>
                  <a:lnTo>
                    <a:pt x="105" y="140"/>
                  </a:lnTo>
                  <a:lnTo>
                    <a:pt x="0" y="89"/>
                  </a:lnTo>
                  <a:lnTo>
                    <a:pt x="149" y="0"/>
                  </a:lnTo>
                  <a:lnTo>
                    <a:pt x="14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3633" y="2650"/>
              <a:ext cx="1230" cy="606"/>
            </a:xfrm>
            <a:custGeom>
              <a:avLst/>
              <a:gdLst>
                <a:gd name="T0" fmla="*/ 204 w 1230"/>
                <a:gd name="T1" fmla="*/ 606 h 606"/>
                <a:gd name="T2" fmla="*/ 97 w 1230"/>
                <a:gd name="T3" fmla="*/ 601 h 606"/>
                <a:gd name="T4" fmla="*/ 80 w 1230"/>
                <a:gd name="T5" fmla="*/ 592 h 606"/>
                <a:gd name="T6" fmla="*/ 67 w 1230"/>
                <a:gd name="T7" fmla="*/ 585 h 606"/>
                <a:gd name="T8" fmla="*/ 55 w 1230"/>
                <a:gd name="T9" fmla="*/ 576 h 606"/>
                <a:gd name="T10" fmla="*/ 42 w 1230"/>
                <a:gd name="T11" fmla="*/ 565 h 606"/>
                <a:gd name="T12" fmla="*/ 31 w 1230"/>
                <a:gd name="T13" fmla="*/ 552 h 606"/>
                <a:gd name="T14" fmla="*/ 22 w 1230"/>
                <a:gd name="T15" fmla="*/ 539 h 606"/>
                <a:gd name="T16" fmla="*/ 15 w 1230"/>
                <a:gd name="T17" fmla="*/ 525 h 606"/>
                <a:gd name="T18" fmla="*/ 11 w 1230"/>
                <a:gd name="T19" fmla="*/ 508 h 606"/>
                <a:gd name="T20" fmla="*/ 8 w 1230"/>
                <a:gd name="T21" fmla="*/ 492 h 606"/>
                <a:gd name="T22" fmla="*/ 8 w 1230"/>
                <a:gd name="T23" fmla="*/ 481 h 606"/>
                <a:gd name="T24" fmla="*/ 6 w 1230"/>
                <a:gd name="T25" fmla="*/ 468 h 606"/>
                <a:gd name="T26" fmla="*/ 4 w 1230"/>
                <a:gd name="T27" fmla="*/ 457 h 606"/>
                <a:gd name="T28" fmla="*/ 4 w 1230"/>
                <a:gd name="T29" fmla="*/ 445 h 606"/>
                <a:gd name="T30" fmla="*/ 2 w 1230"/>
                <a:gd name="T31" fmla="*/ 430 h 606"/>
                <a:gd name="T32" fmla="*/ 2 w 1230"/>
                <a:gd name="T33" fmla="*/ 418 h 606"/>
                <a:gd name="T34" fmla="*/ 2 w 1230"/>
                <a:gd name="T35" fmla="*/ 405 h 606"/>
                <a:gd name="T36" fmla="*/ 2 w 1230"/>
                <a:gd name="T37" fmla="*/ 390 h 606"/>
                <a:gd name="T38" fmla="*/ 2 w 1230"/>
                <a:gd name="T39" fmla="*/ 379 h 606"/>
                <a:gd name="T40" fmla="*/ 2 w 1230"/>
                <a:gd name="T41" fmla="*/ 365 h 606"/>
                <a:gd name="T42" fmla="*/ 0 w 1230"/>
                <a:gd name="T43" fmla="*/ 354 h 606"/>
                <a:gd name="T44" fmla="*/ 0 w 1230"/>
                <a:gd name="T45" fmla="*/ 339 h 606"/>
                <a:gd name="T46" fmla="*/ 0 w 1230"/>
                <a:gd name="T47" fmla="*/ 319 h 606"/>
                <a:gd name="T48" fmla="*/ 0 w 1230"/>
                <a:gd name="T49" fmla="*/ 305 h 606"/>
                <a:gd name="T50" fmla="*/ 2 w 1230"/>
                <a:gd name="T51" fmla="*/ 296 h 606"/>
                <a:gd name="T52" fmla="*/ 295 w 1230"/>
                <a:gd name="T53" fmla="*/ 56 h 606"/>
                <a:gd name="T54" fmla="*/ 307 w 1230"/>
                <a:gd name="T55" fmla="*/ 62 h 606"/>
                <a:gd name="T56" fmla="*/ 324 w 1230"/>
                <a:gd name="T57" fmla="*/ 67 h 606"/>
                <a:gd name="T58" fmla="*/ 333 w 1230"/>
                <a:gd name="T59" fmla="*/ 72 h 606"/>
                <a:gd name="T60" fmla="*/ 345 w 1230"/>
                <a:gd name="T61" fmla="*/ 76 h 606"/>
                <a:gd name="T62" fmla="*/ 356 w 1230"/>
                <a:gd name="T63" fmla="*/ 82 h 606"/>
                <a:gd name="T64" fmla="*/ 369 w 1230"/>
                <a:gd name="T65" fmla="*/ 87 h 606"/>
                <a:gd name="T66" fmla="*/ 384 w 1230"/>
                <a:gd name="T67" fmla="*/ 92 h 606"/>
                <a:gd name="T68" fmla="*/ 396 w 1230"/>
                <a:gd name="T69" fmla="*/ 98 h 606"/>
                <a:gd name="T70" fmla="*/ 411 w 1230"/>
                <a:gd name="T71" fmla="*/ 103 h 606"/>
                <a:gd name="T72" fmla="*/ 424 w 1230"/>
                <a:gd name="T73" fmla="*/ 107 h 606"/>
                <a:gd name="T74" fmla="*/ 438 w 1230"/>
                <a:gd name="T75" fmla="*/ 112 h 606"/>
                <a:gd name="T76" fmla="*/ 451 w 1230"/>
                <a:gd name="T77" fmla="*/ 118 h 606"/>
                <a:gd name="T78" fmla="*/ 463 w 1230"/>
                <a:gd name="T79" fmla="*/ 123 h 606"/>
                <a:gd name="T80" fmla="*/ 474 w 1230"/>
                <a:gd name="T81" fmla="*/ 129 h 606"/>
                <a:gd name="T82" fmla="*/ 485 w 1230"/>
                <a:gd name="T83" fmla="*/ 132 h 606"/>
                <a:gd name="T84" fmla="*/ 503 w 1230"/>
                <a:gd name="T85" fmla="*/ 140 h 606"/>
                <a:gd name="T86" fmla="*/ 520 w 1230"/>
                <a:gd name="T87" fmla="*/ 143 h 606"/>
                <a:gd name="T88" fmla="*/ 536 w 1230"/>
                <a:gd name="T89" fmla="*/ 149 h 606"/>
                <a:gd name="T90" fmla="*/ 552 w 1230"/>
                <a:gd name="T91" fmla="*/ 152 h 606"/>
                <a:gd name="T92" fmla="*/ 571 w 1230"/>
                <a:gd name="T93" fmla="*/ 158 h 606"/>
                <a:gd name="T94" fmla="*/ 591 w 1230"/>
                <a:gd name="T95" fmla="*/ 161 h 606"/>
                <a:gd name="T96" fmla="*/ 609 w 1230"/>
                <a:gd name="T97" fmla="*/ 165 h 606"/>
                <a:gd name="T98" fmla="*/ 625 w 1230"/>
                <a:gd name="T99" fmla="*/ 169 h 606"/>
                <a:gd name="T100" fmla="*/ 638 w 1230"/>
                <a:gd name="T101" fmla="*/ 171 h 606"/>
                <a:gd name="T102" fmla="*/ 651 w 1230"/>
                <a:gd name="T103" fmla="*/ 174 h 606"/>
                <a:gd name="T104" fmla="*/ 660 w 1230"/>
                <a:gd name="T105" fmla="*/ 176 h 606"/>
                <a:gd name="T106" fmla="*/ 927 w 1230"/>
                <a:gd name="T107" fmla="*/ 0 h 606"/>
                <a:gd name="T108" fmla="*/ 1186 w 1230"/>
                <a:gd name="T109" fmla="*/ 336 h 606"/>
                <a:gd name="T110" fmla="*/ 671 w 1230"/>
                <a:gd name="T111" fmla="*/ 450 h 606"/>
                <a:gd name="T112" fmla="*/ 376 w 1230"/>
                <a:gd name="T113" fmla="*/ 579 h 6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230" h="606">
                  <a:moveTo>
                    <a:pt x="331" y="566"/>
                  </a:moveTo>
                  <a:lnTo>
                    <a:pt x="298" y="579"/>
                  </a:lnTo>
                  <a:lnTo>
                    <a:pt x="204" y="606"/>
                  </a:lnTo>
                  <a:lnTo>
                    <a:pt x="100" y="603"/>
                  </a:lnTo>
                  <a:lnTo>
                    <a:pt x="98" y="603"/>
                  </a:lnTo>
                  <a:lnTo>
                    <a:pt x="97" y="601"/>
                  </a:lnTo>
                  <a:lnTo>
                    <a:pt x="93" y="599"/>
                  </a:lnTo>
                  <a:lnTo>
                    <a:pt x="87" y="597"/>
                  </a:lnTo>
                  <a:lnTo>
                    <a:pt x="80" y="592"/>
                  </a:lnTo>
                  <a:lnTo>
                    <a:pt x="75" y="588"/>
                  </a:lnTo>
                  <a:lnTo>
                    <a:pt x="69" y="586"/>
                  </a:lnTo>
                  <a:lnTo>
                    <a:pt x="67" y="585"/>
                  </a:lnTo>
                  <a:lnTo>
                    <a:pt x="62" y="581"/>
                  </a:lnTo>
                  <a:lnTo>
                    <a:pt x="60" y="579"/>
                  </a:lnTo>
                  <a:lnTo>
                    <a:pt x="55" y="576"/>
                  </a:lnTo>
                  <a:lnTo>
                    <a:pt x="51" y="572"/>
                  </a:lnTo>
                  <a:lnTo>
                    <a:pt x="48" y="568"/>
                  </a:lnTo>
                  <a:lnTo>
                    <a:pt x="42" y="565"/>
                  </a:lnTo>
                  <a:lnTo>
                    <a:pt x="38" y="561"/>
                  </a:lnTo>
                  <a:lnTo>
                    <a:pt x="35" y="557"/>
                  </a:lnTo>
                  <a:lnTo>
                    <a:pt x="31" y="552"/>
                  </a:lnTo>
                  <a:lnTo>
                    <a:pt x="29" y="550"/>
                  </a:lnTo>
                  <a:lnTo>
                    <a:pt x="26" y="545"/>
                  </a:lnTo>
                  <a:lnTo>
                    <a:pt x="22" y="539"/>
                  </a:lnTo>
                  <a:lnTo>
                    <a:pt x="20" y="536"/>
                  </a:lnTo>
                  <a:lnTo>
                    <a:pt x="18" y="530"/>
                  </a:lnTo>
                  <a:lnTo>
                    <a:pt x="15" y="525"/>
                  </a:lnTo>
                  <a:lnTo>
                    <a:pt x="13" y="519"/>
                  </a:lnTo>
                  <a:lnTo>
                    <a:pt x="11" y="514"/>
                  </a:lnTo>
                  <a:lnTo>
                    <a:pt x="11" y="508"/>
                  </a:lnTo>
                  <a:lnTo>
                    <a:pt x="9" y="503"/>
                  </a:lnTo>
                  <a:lnTo>
                    <a:pt x="9" y="496"/>
                  </a:lnTo>
                  <a:lnTo>
                    <a:pt x="8" y="492"/>
                  </a:lnTo>
                  <a:lnTo>
                    <a:pt x="8" y="488"/>
                  </a:lnTo>
                  <a:lnTo>
                    <a:pt x="8" y="485"/>
                  </a:lnTo>
                  <a:lnTo>
                    <a:pt x="8" y="481"/>
                  </a:lnTo>
                  <a:lnTo>
                    <a:pt x="6" y="477"/>
                  </a:lnTo>
                  <a:lnTo>
                    <a:pt x="6" y="472"/>
                  </a:lnTo>
                  <a:lnTo>
                    <a:pt x="6" y="468"/>
                  </a:lnTo>
                  <a:lnTo>
                    <a:pt x="6" y="465"/>
                  </a:lnTo>
                  <a:lnTo>
                    <a:pt x="6" y="461"/>
                  </a:lnTo>
                  <a:lnTo>
                    <a:pt x="4" y="457"/>
                  </a:lnTo>
                  <a:lnTo>
                    <a:pt x="4" y="452"/>
                  </a:lnTo>
                  <a:lnTo>
                    <a:pt x="4" y="448"/>
                  </a:lnTo>
                  <a:lnTo>
                    <a:pt x="4" y="445"/>
                  </a:lnTo>
                  <a:lnTo>
                    <a:pt x="4" y="439"/>
                  </a:lnTo>
                  <a:lnTo>
                    <a:pt x="2" y="434"/>
                  </a:lnTo>
                  <a:lnTo>
                    <a:pt x="2" y="430"/>
                  </a:lnTo>
                  <a:lnTo>
                    <a:pt x="2" y="427"/>
                  </a:lnTo>
                  <a:lnTo>
                    <a:pt x="2" y="421"/>
                  </a:lnTo>
                  <a:lnTo>
                    <a:pt x="2" y="418"/>
                  </a:lnTo>
                  <a:lnTo>
                    <a:pt x="2" y="414"/>
                  </a:lnTo>
                  <a:lnTo>
                    <a:pt x="2" y="408"/>
                  </a:lnTo>
                  <a:lnTo>
                    <a:pt x="2" y="405"/>
                  </a:lnTo>
                  <a:lnTo>
                    <a:pt x="2" y="399"/>
                  </a:lnTo>
                  <a:lnTo>
                    <a:pt x="2" y="396"/>
                  </a:lnTo>
                  <a:lnTo>
                    <a:pt x="2" y="390"/>
                  </a:lnTo>
                  <a:lnTo>
                    <a:pt x="2" y="387"/>
                  </a:lnTo>
                  <a:lnTo>
                    <a:pt x="2" y="383"/>
                  </a:lnTo>
                  <a:lnTo>
                    <a:pt x="2" y="379"/>
                  </a:lnTo>
                  <a:lnTo>
                    <a:pt x="2" y="374"/>
                  </a:lnTo>
                  <a:lnTo>
                    <a:pt x="2" y="370"/>
                  </a:lnTo>
                  <a:lnTo>
                    <a:pt x="2" y="365"/>
                  </a:lnTo>
                  <a:lnTo>
                    <a:pt x="2" y="361"/>
                  </a:lnTo>
                  <a:lnTo>
                    <a:pt x="0" y="358"/>
                  </a:lnTo>
                  <a:lnTo>
                    <a:pt x="0" y="354"/>
                  </a:lnTo>
                  <a:lnTo>
                    <a:pt x="0" y="349"/>
                  </a:lnTo>
                  <a:lnTo>
                    <a:pt x="0" y="347"/>
                  </a:lnTo>
                  <a:lnTo>
                    <a:pt x="0" y="339"/>
                  </a:lnTo>
                  <a:lnTo>
                    <a:pt x="0" y="332"/>
                  </a:lnTo>
                  <a:lnTo>
                    <a:pt x="0" y="325"/>
                  </a:lnTo>
                  <a:lnTo>
                    <a:pt x="0" y="319"/>
                  </a:lnTo>
                  <a:lnTo>
                    <a:pt x="0" y="314"/>
                  </a:lnTo>
                  <a:lnTo>
                    <a:pt x="0" y="310"/>
                  </a:lnTo>
                  <a:lnTo>
                    <a:pt x="0" y="305"/>
                  </a:lnTo>
                  <a:lnTo>
                    <a:pt x="0" y="301"/>
                  </a:lnTo>
                  <a:lnTo>
                    <a:pt x="0" y="298"/>
                  </a:lnTo>
                  <a:lnTo>
                    <a:pt x="2" y="296"/>
                  </a:lnTo>
                  <a:lnTo>
                    <a:pt x="9" y="89"/>
                  </a:lnTo>
                  <a:lnTo>
                    <a:pt x="293" y="56"/>
                  </a:lnTo>
                  <a:lnTo>
                    <a:pt x="295" y="56"/>
                  </a:lnTo>
                  <a:lnTo>
                    <a:pt x="300" y="58"/>
                  </a:lnTo>
                  <a:lnTo>
                    <a:pt x="304" y="60"/>
                  </a:lnTo>
                  <a:lnTo>
                    <a:pt x="307" y="62"/>
                  </a:lnTo>
                  <a:lnTo>
                    <a:pt x="313" y="63"/>
                  </a:lnTo>
                  <a:lnTo>
                    <a:pt x="320" y="67"/>
                  </a:lnTo>
                  <a:lnTo>
                    <a:pt x="324" y="67"/>
                  </a:lnTo>
                  <a:lnTo>
                    <a:pt x="325" y="69"/>
                  </a:lnTo>
                  <a:lnTo>
                    <a:pt x="329" y="71"/>
                  </a:lnTo>
                  <a:lnTo>
                    <a:pt x="333" y="72"/>
                  </a:lnTo>
                  <a:lnTo>
                    <a:pt x="336" y="72"/>
                  </a:lnTo>
                  <a:lnTo>
                    <a:pt x="340" y="74"/>
                  </a:lnTo>
                  <a:lnTo>
                    <a:pt x="345" y="76"/>
                  </a:lnTo>
                  <a:lnTo>
                    <a:pt x="349" y="78"/>
                  </a:lnTo>
                  <a:lnTo>
                    <a:pt x="353" y="80"/>
                  </a:lnTo>
                  <a:lnTo>
                    <a:pt x="356" y="82"/>
                  </a:lnTo>
                  <a:lnTo>
                    <a:pt x="360" y="82"/>
                  </a:lnTo>
                  <a:lnTo>
                    <a:pt x="365" y="85"/>
                  </a:lnTo>
                  <a:lnTo>
                    <a:pt x="369" y="87"/>
                  </a:lnTo>
                  <a:lnTo>
                    <a:pt x="374" y="89"/>
                  </a:lnTo>
                  <a:lnTo>
                    <a:pt x="378" y="91"/>
                  </a:lnTo>
                  <a:lnTo>
                    <a:pt x="384" y="92"/>
                  </a:lnTo>
                  <a:lnTo>
                    <a:pt x="387" y="94"/>
                  </a:lnTo>
                  <a:lnTo>
                    <a:pt x="393" y="96"/>
                  </a:lnTo>
                  <a:lnTo>
                    <a:pt x="396" y="98"/>
                  </a:lnTo>
                  <a:lnTo>
                    <a:pt x="402" y="100"/>
                  </a:lnTo>
                  <a:lnTo>
                    <a:pt x="405" y="100"/>
                  </a:lnTo>
                  <a:lnTo>
                    <a:pt x="411" y="103"/>
                  </a:lnTo>
                  <a:lnTo>
                    <a:pt x="414" y="105"/>
                  </a:lnTo>
                  <a:lnTo>
                    <a:pt x="420" y="107"/>
                  </a:lnTo>
                  <a:lnTo>
                    <a:pt x="424" y="107"/>
                  </a:lnTo>
                  <a:lnTo>
                    <a:pt x="427" y="111"/>
                  </a:lnTo>
                  <a:lnTo>
                    <a:pt x="433" y="111"/>
                  </a:lnTo>
                  <a:lnTo>
                    <a:pt x="438" y="112"/>
                  </a:lnTo>
                  <a:lnTo>
                    <a:pt x="442" y="114"/>
                  </a:lnTo>
                  <a:lnTo>
                    <a:pt x="445" y="116"/>
                  </a:lnTo>
                  <a:lnTo>
                    <a:pt x="451" y="118"/>
                  </a:lnTo>
                  <a:lnTo>
                    <a:pt x="456" y="120"/>
                  </a:lnTo>
                  <a:lnTo>
                    <a:pt x="460" y="122"/>
                  </a:lnTo>
                  <a:lnTo>
                    <a:pt x="463" y="123"/>
                  </a:lnTo>
                  <a:lnTo>
                    <a:pt x="467" y="125"/>
                  </a:lnTo>
                  <a:lnTo>
                    <a:pt x="471" y="127"/>
                  </a:lnTo>
                  <a:lnTo>
                    <a:pt x="474" y="129"/>
                  </a:lnTo>
                  <a:lnTo>
                    <a:pt x="478" y="129"/>
                  </a:lnTo>
                  <a:lnTo>
                    <a:pt x="482" y="131"/>
                  </a:lnTo>
                  <a:lnTo>
                    <a:pt x="485" y="132"/>
                  </a:lnTo>
                  <a:lnTo>
                    <a:pt x="493" y="134"/>
                  </a:lnTo>
                  <a:lnTo>
                    <a:pt x="498" y="138"/>
                  </a:lnTo>
                  <a:lnTo>
                    <a:pt x="503" y="140"/>
                  </a:lnTo>
                  <a:lnTo>
                    <a:pt x="511" y="141"/>
                  </a:lnTo>
                  <a:lnTo>
                    <a:pt x="514" y="143"/>
                  </a:lnTo>
                  <a:lnTo>
                    <a:pt x="520" y="143"/>
                  </a:lnTo>
                  <a:lnTo>
                    <a:pt x="523" y="145"/>
                  </a:lnTo>
                  <a:lnTo>
                    <a:pt x="531" y="147"/>
                  </a:lnTo>
                  <a:lnTo>
                    <a:pt x="536" y="149"/>
                  </a:lnTo>
                  <a:lnTo>
                    <a:pt x="542" y="151"/>
                  </a:lnTo>
                  <a:lnTo>
                    <a:pt x="547" y="151"/>
                  </a:lnTo>
                  <a:lnTo>
                    <a:pt x="552" y="152"/>
                  </a:lnTo>
                  <a:lnTo>
                    <a:pt x="560" y="154"/>
                  </a:lnTo>
                  <a:lnTo>
                    <a:pt x="565" y="156"/>
                  </a:lnTo>
                  <a:lnTo>
                    <a:pt x="571" y="158"/>
                  </a:lnTo>
                  <a:lnTo>
                    <a:pt x="578" y="158"/>
                  </a:lnTo>
                  <a:lnTo>
                    <a:pt x="583" y="160"/>
                  </a:lnTo>
                  <a:lnTo>
                    <a:pt x="591" y="161"/>
                  </a:lnTo>
                  <a:lnTo>
                    <a:pt x="596" y="163"/>
                  </a:lnTo>
                  <a:lnTo>
                    <a:pt x="603" y="165"/>
                  </a:lnTo>
                  <a:lnTo>
                    <a:pt x="609" y="165"/>
                  </a:lnTo>
                  <a:lnTo>
                    <a:pt x="614" y="167"/>
                  </a:lnTo>
                  <a:lnTo>
                    <a:pt x="620" y="167"/>
                  </a:lnTo>
                  <a:lnTo>
                    <a:pt x="625" y="169"/>
                  </a:lnTo>
                  <a:lnTo>
                    <a:pt x="631" y="169"/>
                  </a:lnTo>
                  <a:lnTo>
                    <a:pt x="634" y="171"/>
                  </a:lnTo>
                  <a:lnTo>
                    <a:pt x="638" y="171"/>
                  </a:lnTo>
                  <a:lnTo>
                    <a:pt x="643" y="172"/>
                  </a:lnTo>
                  <a:lnTo>
                    <a:pt x="647" y="172"/>
                  </a:lnTo>
                  <a:lnTo>
                    <a:pt x="651" y="174"/>
                  </a:lnTo>
                  <a:lnTo>
                    <a:pt x="652" y="174"/>
                  </a:lnTo>
                  <a:lnTo>
                    <a:pt x="656" y="176"/>
                  </a:lnTo>
                  <a:lnTo>
                    <a:pt x="660" y="176"/>
                  </a:lnTo>
                  <a:lnTo>
                    <a:pt x="661" y="176"/>
                  </a:lnTo>
                  <a:lnTo>
                    <a:pt x="661" y="33"/>
                  </a:lnTo>
                  <a:lnTo>
                    <a:pt x="927" y="0"/>
                  </a:lnTo>
                  <a:lnTo>
                    <a:pt x="1137" y="38"/>
                  </a:lnTo>
                  <a:lnTo>
                    <a:pt x="1230" y="301"/>
                  </a:lnTo>
                  <a:lnTo>
                    <a:pt x="1186" y="336"/>
                  </a:lnTo>
                  <a:lnTo>
                    <a:pt x="928" y="372"/>
                  </a:lnTo>
                  <a:lnTo>
                    <a:pt x="747" y="527"/>
                  </a:lnTo>
                  <a:lnTo>
                    <a:pt x="671" y="450"/>
                  </a:lnTo>
                  <a:lnTo>
                    <a:pt x="600" y="457"/>
                  </a:lnTo>
                  <a:lnTo>
                    <a:pt x="505" y="481"/>
                  </a:lnTo>
                  <a:lnTo>
                    <a:pt x="376" y="579"/>
                  </a:lnTo>
                  <a:lnTo>
                    <a:pt x="331" y="566"/>
                  </a:lnTo>
                  <a:lnTo>
                    <a:pt x="331" y="566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4756" y="2617"/>
              <a:ext cx="487" cy="164"/>
            </a:xfrm>
            <a:custGeom>
              <a:avLst/>
              <a:gdLst>
                <a:gd name="T0" fmla="*/ 2 w 487"/>
                <a:gd name="T1" fmla="*/ 78 h 164"/>
                <a:gd name="T2" fmla="*/ 11 w 487"/>
                <a:gd name="T3" fmla="*/ 82 h 164"/>
                <a:gd name="T4" fmla="*/ 22 w 487"/>
                <a:gd name="T5" fmla="*/ 87 h 164"/>
                <a:gd name="T6" fmla="*/ 40 w 487"/>
                <a:gd name="T7" fmla="*/ 95 h 164"/>
                <a:gd name="T8" fmla="*/ 49 w 487"/>
                <a:gd name="T9" fmla="*/ 98 h 164"/>
                <a:gd name="T10" fmla="*/ 60 w 487"/>
                <a:gd name="T11" fmla="*/ 102 h 164"/>
                <a:gd name="T12" fmla="*/ 71 w 487"/>
                <a:gd name="T13" fmla="*/ 105 h 164"/>
                <a:gd name="T14" fmla="*/ 83 w 487"/>
                <a:gd name="T15" fmla="*/ 111 h 164"/>
                <a:gd name="T16" fmla="*/ 96 w 487"/>
                <a:gd name="T17" fmla="*/ 115 h 164"/>
                <a:gd name="T18" fmla="*/ 111 w 487"/>
                <a:gd name="T19" fmla="*/ 120 h 164"/>
                <a:gd name="T20" fmla="*/ 125 w 487"/>
                <a:gd name="T21" fmla="*/ 124 h 164"/>
                <a:gd name="T22" fmla="*/ 141 w 487"/>
                <a:gd name="T23" fmla="*/ 129 h 164"/>
                <a:gd name="T24" fmla="*/ 156 w 487"/>
                <a:gd name="T25" fmla="*/ 133 h 164"/>
                <a:gd name="T26" fmla="*/ 172 w 487"/>
                <a:gd name="T27" fmla="*/ 136 h 164"/>
                <a:gd name="T28" fmla="*/ 189 w 487"/>
                <a:gd name="T29" fmla="*/ 140 h 164"/>
                <a:gd name="T30" fmla="*/ 205 w 487"/>
                <a:gd name="T31" fmla="*/ 145 h 164"/>
                <a:gd name="T32" fmla="*/ 223 w 487"/>
                <a:gd name="T33" fmla="*/ 147 h 164"/>
                <a:gd name="T34" fmla="*/ 243 w 487"/>
                <a:gd name="T35" fmla="*/ 153 h 164"/>
                <a:gd name="T36" fmla="*/ 267 w 487"/>
                <a:gd name="T37" fmla="*/ 156 h 164"/>
                <a:gd name="T38" fmla="*/ 289 w 487"/>
                <a:gd name="T39" fmla="*/ 160 h 164"/>
                <a:gd name="T40" fmla="*/ 309 w 487"/>
                <a:gd name="T41" fmla="*/ 162 h 164"/>
                <a:gd name="T42" fmla="*/ 329 w 487"/>
                <a:gd name="T43" fmla="*/ 162 h 164"/>
                <a:gd name="T44" fmla="*/ 347 w 487"/>
                <a:gd name="T45" fmla="*/ 162 h 164"/>
                <a:gd name="T46" fmla="*/ 363 w 487"/>
                <a:gd name="T47" fmla="*/ 162 h 164"/>
                <a:gd name="T48" fmla="*/ 379 w 487"/>
                <a:gd name="T49" fmla="*/ 162 h 164"/>
                <a:gd name="T50" fmla="*/ 394 w 487"/>
                <a:gd name="T51" fmla="*/ 160 h 164"/>
                <a:gd name="T52" fmla="*/ 407 w 487"/>
                <a:gd name="T53" fmla="*/ 158 h 164"/>
                <a:gd name="T54" fmla="*/ 421 w 487"/>
                <a:gd name="T55" fmla="*/ 158 h 164"/>
                <a:gd name="T56" fmla="*/ 432 w 487"/>
                <a:gd name="T57" fmla="*/ 155 h 164"/>
                <a:gd name="T58" fmla="*/ 448 w 487"/>
                <a:gd name="T59" fmla="*/ 151 h 164"/>
                <a:gd name="T60" fmla="*/ 465 w 487"/>
                <a:gd name="T61" fmla="*/ 145 h 164"/>
                <a:gd name="T62" fmla="*/ 476 w 487"/>
                <a:gd name="T63" fmla="*/ 142 h 164"/>
                <a:gd name="T64" fmla="*/ 485 w 487"/>
                <a:gd name="T65" fmla="*/ 138 h 164"/>
                <a:gd name="T66" fmla="*/ 483 w 487"/>
                <a:gd name="T67" fmla="*/ 135 h 164"/>
                <a:gd name="T68" fmla="*/ 474 w 487"/>
                <a:gd name="T69" fmla="*/ 125 h 164"/>
                <a:gd name="T70" fmla="*/ 465 w 487"/>
                <a:gd name="T71" fmla="*/ 118 h 164"/>
                <a:gd name="T72" fmla="*/ 452 w 487"/>
                <a:gd name="T73" fmla="*/ 111 h 164"/>
                <a:gd name="T74" fmla="*/ 439 w 487"/>
                <a:gd name="T75" fmla="*/ 104 h 164"/>
                <a:gd name="T76" fmla="*/ 419 w 487"/>
                <a:gd name="T77" fmla="*/ 95 h 164"/>
                <a:gd name="T78" fmla="*/ 405 w 487"/>
                <a:gd name="T79" fmla="*/ 89 h 164"/>
                <a:gd name="T80" fmla="*/ 392 w 487"/>
                <a:gd name="T81" fmla="*/ 85 h 164"/>
                <a:gd name="T82" fmla="*/ 379 w 487"/>
                <a:gd name="T83" fmla="*/ 80 h 164"/>
                <a:gd name="T84" fmla="*/ 363 w 487"/>
                <a:gd name="T85" fmla="*/ 75 h 164"/>
                <a:gd name="T86" fmla="*/ 347 w 487"/>
                <a:gd name="T87" fmla="*/ 71 h 164"/>
                <a:gd name="T88" fmla="*/ 330 w 487"/>
                <a:gd name="T89" fmla="*/ 66 h 164"/>
                <a:gd name="T90" fmla="*/ 312 w 487"/>
                <a:gd name="T91" fmla="*/ 60 h 164"/>
                <a:gd name="T92" fmla="*/ 294 w 487"/>
                <a:gd name="T93" fmla="*/ 55 h 164"/>
                <a:gd name="T94" fmla="*/ 276 w 487"/>
                <a:gd name="T95" fmla="*/ 49 h 164"/>
                <a:gd name="T96" fmla="*/ 256 w 487"/>
                <a:gd name="T97" fmla="*/ 44 h 164"/>
                <a:gd name="T98" fmla="*/ 238 w 487"/>
                <a:gd name="T99" fmla="*/ 40 h 164"/>
                <a:gd name="T100" fmla="*/ 218 w 487"/>
                <a:gd name="T101" fmla="*/ 35 h 164"/>
                <a:gd name="T102" fmla="*/ 200 w 487"/>
                <a:gd name="T103" fmla="*/ 29 h 164"/>
                <a:gd name="T104" fmla="*/ 181 w 487"/>
                <a:gd name="T105" fmla="*/ 26 h 164"/>
                <a:gd name="T106" fmla="*/ 163 w 487"/>
                <a:gd name="T107" fmla="*/ 22 h 164"/>
                <a:gd name="T108" fmla="*/ 147 w 487"/>
                <a:gd name="T109" fmla="*/ 16 h 164"/>
                <a:gd name="T110" fmla="*/ 132 w 487"/>
                <a:gd name="T111" fmla="*/ 13 h 164"/>
                <a:gd name="T112" fmla="*/ 118 w 487"/>
                <a:gd name="T113" fmla="*/ 9 h 164"/>
                <a:gd name="T114" fmla="*/ 107 w 487"/>
                <a:gd name="T115" fmla="*/ 7 h 164"/>
                <a:gd name="T116" fmla="*/ 96 w 487"/>
                <a:gd name="T117" fmla="*/ 6 h 164"/>
                <a:gd name="T118" fmla="*/ 82 w 487"/>
                <a:gd name="T119" fmla="*/ 2 h 164"/>
                <a:gd name="T120" fmla="*/ 72 w 487"/>
                <a:gd name="T121" fmla="*/ 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487" h="164">
                  <a:moveTo>
                    <a:pt x="72" y="0"/>
                  </a:moveTo>
                  <a:lnTo>
                    <a:pt x="0" y="78"/>
                  </a:lnTo>
                  <a:lnTo>
                    <a:pt x="2" y="78"/>
                  </a:lnTo>
                  <a:lnTo>
                    <a:pt x="3" y="80"/>
                  </a:lnTo>
                  <a:lnTo>
                    <a:pt x="5" y="80"/>
                  </a:lnTo>
                  <a:lnTo>
                    <a:pt x="11" y="82"/>
                  </a:lnTo>
                  <a:lnTo>
                    <a:pt x="13" y="84"/>
                  </a:lnTo>
                  <a:lnTo>
                    <a:pt x="18" y="85"/>
                  </a:lnTo>
                  <a:lnTo>
                    <a:pt x="22" y="87"/>
                  </a:lnTo>
                  <a:lnTo>
                    <a:pt x="27" y="89"/>
                  </a:lnTo>
                  <a:lnTo>
                    <a:pt x="32" y="91"/>
                  </a:lnTo>
                  <a:lnTo>
                    <a:pt x="40" y="95"/>
                  </a:lnTo>
                  <a:lnTo>
                    <a:pt x="42" y="95"/>
                  </a:lnTo>
                  <a:lnTo>
                    <a:pt x="45" y="96"/>
                  </a:lnTo>
                  <a:lnTo>
                    <a:pt x="49" y="98"/>
                  </a:lnTo>
                  <a:lnTo>
                    <a:pt x="52" y="100"/>
                  </a:lnTo>
                  <a:lnTo>
                    <a:pt x="56" y="100"/>
                  </a:lnTo>
                  <a:lnTo>
                    <a:pt x="60" y="102"/>
                  </a:lnTo>
                  <a:lnTo>
                    <a:pt x="63" y="104"/>
                  </a:lnTo>
                  <a:lnTo>
                    <a:pt x="69" y="105"/>
                  </a:lnTo>
                  <a:lnTo>
                    <a:pt x="71" y="105"/>
                  </a:lnTo>
                  <a:lnTo>
                    <a:pt x="76" y="107"/>
                  </a:lnTo>
                  <a:lnTo>
                    <a:pt x="80" y="109"/>
                  </a:lnTo>
                  <a:lnTo>
                    <a:pt x="83" y="111"/>
                  </a:lnTo>
                  <a:lnTo>
                    <a:pt x="87" y="113"/>
                  </a:lnTo>
                  <a:lnTo>
                    <a:pt x="92" y="113"/>
                  </a:lnTo>
                  <a:lnTo>
                    <a:pt x="96" y="115"/>
                  </a:lnTo>
                  <a:lnTo>
                    <a:pt x="102" y="116"/>
                  </a:lnTo>
                  <a:lnTo>
                    <a:pt x="105" y="118"/>
                  </a:lnTo>
                  <a:lnTo>
                    <a:pt x="111" y="120"/>
                  </a:lnTo>
                  <a:lnTo>
                    <a:pt x="114" y="120"/>
                  </a:lnTo>
                  <a:lnTo>
                    <a:pt x="120" y="124"/>
                  </a:lnTo>
                  <a:lnTo>
                    <a:pt x="125" y="124"/>
                  </a:lnTo>
                  <a:lnTo>
                    <a:pt x="131" y="125"/>
                  </a:lnTo>
                  <a:lnTo>
                    <a:pt x="134" y="127"/>
                  </a:lnTo>
                  <a:lnTo>
                    <a:pt x="141" y="129"/>
                  </a:lnTo>
                  <a:lnTo>
                    <a:pt x="145" y="129"/>
                  </a:lnTo>
                  <a:lnTo>
                    <a:pt x="151" y="131"/>
                  </a:lnTo>
                  <a:lnTo>
                    <a:pt x="156" y="133"/>
                  </a:lnTo>
                  <a:lnTo>
                    <a:pt x="161" y="135"/>
                  </a:lnTo>
                  <a:lnTo>
                    <a:pt x="167" y="136"/>
                  </a:lnTo>
                  <a:lnTo>
                    <a:pt x="172" y="136"/>
                  </a:lnTo>
                  <a:lnTo>
                    <a:pt x="178" y="138"/>
                  </a:lnTo>
                  <a:lnTo>
                    <a:pt x="183" y="140"/>
                  </a:lnTo>
                  <a:lnTo>
                    <a:pt x="189" y="140"/>
                  </a:lnTo>
                  <a:lnTo>
                    <a:pt x="194" y="142"/>
                  </a:lnTo>
                  <a:lnTo>
                    <a:pt x="200" y="144"/>
                  </a:lnTo>
                  <a:lnTo>
                    <a:pt x="205" y="145"/>
                  </a:lnTo>
                  <a:lnTo>
                    <a:pt x="211" y="145"/>
                  </a:lnTo>
                  <a:lnTo>
                    <a:pt x="218" y="147"/>
                  </a:lnTo>
                  <a:lnTo>
                    <a:pt x="223" y="147"/>
                  </a:lnTo>
                  <a:lnTo>
                    <a:pt x="229" y="151"/>
                  </a:lnTo>
                  <a:lnTo>
                    <a:pt x="236" y="151"/>
                  </a:lnTo>
                  <a:lnTo>
                    <a:pt x="243" y="153"/>
                  </a:lnTo>
                  <a:lnTo>
                    <a:pt x="250" y="153"/>
                  </a:lnTo>
                  <a:lnTo>
                    <a:pt x="260" y="156"/>
                  </a:lnTo>
                  <a:lnTo>
                    <a:pt x="267" y="156"/>
                  </a:lnTo>
                  <a:lnTo>
                    <a:pt x="274" y="158"/>
                  </a:lnTo>
                  <a:lnTo>
                    <a:pt x="281" y="158"/>
                  </a:lnTo>
                  <a:lnTo>
                    <a:pt x="289" y="160"/>
                  </a:lnTo>
                  <a:lnTo>
                    <a:pt x="296" y="160"/>
                  </a:lnTo>
                  <a:lnTo>
                    <a:pt x="301" y="160"/>
                  </a:lnTo>
                  <a:lnTo>
                    <a:pt x="309" y="162"/>
                  </a:lnTo>
                  <a:lnTo>
                    <a:pt x="316" y="162"/>
                  </a:lnTo>
                  <a:lnTo>
                    <a:pt x="321" y="162"/>
                  </a:lnTo>
                  <a:lnTo>
                    <a:pt x="329" y="162"/>
                  </a:lnTo>
                  <a:lnTo>
                    <a:pt x="334" y="162"/>
                  </a:lnTo>
                  <a:lnTo>
                    <a:pt x="341" y="164"/>
                  </a:lnTo>
                  <a:lnTo>
                    <a:pt x="347" y="162"/>
                  </a:lnTo>
                  <a:lnTo>
                    <a:pt x="352" y="162"/>
                  </a:lnTo>
                  <a:lnTo>
                    <a:pt x="358" y="162"/>
                  </a:lnTo>
                  <a:lnTo>
                    <a:pt x="363" y="162"/>
                  </a:lnTo>
                  <a:lnTo>
                    <a:pt x="369" y="162"/>
                  </a:lnTo>
                  <a:lnTo>
                    <a:pt x="374" y="162"/>
                  </a:lnTo>
                  <a:lnTo>
                    <a:pt x="379" y="162"/>
                  </a:lnTo>
                  <a:lnTo>
                    <a:pt x="385" y="162"/>
                  </a:lnTo>
                  <a:lnTo>
                    <a:pt x="389" y="160"/>
                  </a:lnTo>
                  <a:lnTo>
                    <a:pt x="394" y="160"/>
                  </a:lnTo>
                  <a:lnTo>
                    <a:pt x="399" y="158"/>
                  </a:lnTo>
                  <a:lnTo>
                    <a:pt x="403" y="158"/>
                  </a:lnTo>
                  <a:lnTo>
                    <a:pt x="407" y="158"/>
                  </a:lnTo>
                  <a:lnTo>
                    <a:pt x="412" y="158"/>
                  </a:lnTo>
                  <a:lnTo>
                    <a:pt x="416" y="158"/>
                  </a:lnTo>
                  <a:lnTo>
                    <a:pt x="421" y="158"/>
                  </a:lnTo>
                  <a:lnTo>
                    <a:pt x="425" y="156"/>
                  </a:lnTo>
                  <a:lnTo>
                    <a:pt x="428" y="156"/>
                  </a:lnTo>
                  <a:lnTo>
                    <a:pt x="432" y="155"/>
                  </a:lnTo>
                  <a:lnTo>
                    <a:pt x="436" y="155"/>
                  </a:lnTo>
                  <a:lnTo>
                    <a:pt x="443" y="153"/>
                  </a:lnTo>
                  <a:lnTo>
                    <a:pt x="448" y="151"/>
                  </a:lnTo>
                  <a:lnTo>
                    <a:pt x="454" y="149"/>
                  </a:lnTo>
                  <a:lnTo>
                    <a:pt x="461" y="147"/>
                  </a:lnTo>
                  <a:lnTo>
                    <a:pt x="465" y="145"/>
                  </a:lnTo>
                  <a:lnTo>
                    <a:pt x="470" y="145"/>
                  </a:lnTo>
                  <a:lnTo>
                    <a:pt x="474" y="144"/>
                  </a:lnTo>
                  <a:lnTo>
                    <a:pt x="476" y="142"/>
                  </a:lnTo>
                  <a:lnTo>
                    <a:pt x="479" y="140"/>
                  </a:lnTo>
                  <a:lnTo>
                    <a:pt x="481" y="140"/>
                  </a:lnTo>
                  <a:lnTo>
                    <a:pt x="485" y="138"/>
                  </a:lnTo>
                  <a:lnTo>
                    <a:pt x="487" y="138"/>
                  </a:lnTo>
                  <a:lnTo>
                    <a:pt x="487" y="138"/>
                  </a:lnTo>
                  <a:lnTo>
                    <a:pt x="483" y="135"/>
                  </a:lnTo>
                  <a:lnTo>
                    <a:pt x="481" y="131"/>
                  </a:lnTo>
                  <a:lnTo>
                    <a:pt x="479" y="129"/>
                  </a:lnTo>
                  <a:lnTo>
                    <a:pt x="474" y="125"/>
                  </a:lnTo>
                  <a:lnTo>
                    <a:pt x="470" y="122"/>
                  </a:lnTo>
                  <a:lnTo>
                    <a:pt x="467" y="120"/>
                  </a:lnTo>
                  <a:lnTo>
                    <a:pt x="465" y="118"/>
                  </a:lnTo>
                  <a:lnTo>
                    <a:pt x="461" y="115"/>
                  </a:lnTo>
                  <a:lnTo>
                    <a:pt x="458" y="113"/>
                  </a:lnTo>
                  <a:lnTo>
                    <a:pt x="452" y="111"/>
                  </a:lnTo>
                  <a:lnTo>
                    <a:pt x="448" y="107"/>
                  </a:lnTo>
                  <a:lnTo>
                    <a:pt x="443" y="105"/>
                  </a:lnTo>
                  <a:lnTo>
                    <a:pt x="439" y="104"/>
                  </a:lnTo>
                  <a:lnTo>
                    <a:pt x="432" y="100"/>
                  </a:lnTo>
                  <a:lnTo>
                    <a:pt x="427" y="98"/>
                  </a:lnTo>
                  <a:lnTo>
                    <a:pt x="419" y="95"/>
                  </a:lnTo>
                  <a:lnTo>
                    <a:pt x="412" y="93"/>
                  </a:lnTo>
                  <a:lnTo>
                    <a:pt x="408" y="91"/>
                  </a:lnTo>
                  <a:lnTo>
                    <a:pt x="405" y="89"/>
                  </a:lnTo>
                  <a:lnTo>
                    <a:pt x="401" y="87"/>
                  </a:lnTo>
                  <a:lnTo>
                    <a:pt x="396" y="85"/>
                  </a:lnTo>
                  <a:lnTo>
                    <a:pt x="392" y="85"/>
                  </a:lnTo>
                  <a:lnTo>
                    <a:pt x="389" y="84"/>
                  </a:lnTo>
                  <a:lnTo>
                    <a:pt x="383" y="82"/>
                  </a:lnTo>
                  <a:lnTo>
                    <a:pt x="379" y="80"/>
                  </a:lnTo>
                  <a:lnTo>
                    <a:pt x="374" y="78"/>
                  </a:lnTo>
                  <a:lnTo>
                    <a:pt x="369" y="76"/>
                  </a:lnTo>
                  <a:lnTo>
                    <a:pt x="363" y="75"/>
                  </a:lnTo>
                  <a:lnTo>
                    <a:pt x="359" y="73"/>
                  </a:lnTo>
                  <a:lnTo>
                    <a:pt x="352" y="71"/>
                  </a:lnTo>
                  <a:lnTo>
                    <a:pt x="347" y="71"/>
                  </a:lnTo>
                  <a:lnTo>
                    <a:pt x="341" y="67"/>
                  </a:lnTo>
                  <a:lnTo>
                    <a:pt x="336" y="67"/>
                  </a:lnTo>
                  <a:lnTo>
                    <a:pt x="330" y="66"/>
                  </a:lnTo>
                  <a:lnTo>
                    <a:pt x="325" y="64"/>
                  </a:lnTo>
                  <a:lnTo>
                    <a:pt x="319" y="62"/>
                  </a:lnTo>
                  <a:lnTo>
                    <a:pt x="312" y="60"/>
                  </a:lnTo>
                  <a:lnTo>
                    <a:pt x="307" y="58"/>
                  </a:lnTo>
                  <a:lnTo>
                    <a:pt x="301" y="56"/>
                  </a:lnTo>
                  <a:lnTo>
                    <a:pt x="294" y="55"/>
                  </a:lnTo>
                  <a:lnTo>
                    <a:pt x="289" y="53"/>
                  </a:lnTo>
                  <a:lnTo>
                    <a:pt x="281" y="51"/>
                  </a:lnTo>
                  <a:lnTo>
                    <a:pt x="276" y="49"/>
                  </a:lnTo>
                  <a:lnTo>
                    <a:pt x="269" y="47"/>
                  </a:lnTo>
                  <a:lnTo>
                    <a:pt x="263" y="46"/>
                  </a:lnTo>
                  <a:lnTo>
                    <a:pt x="256" y="44"/>
                  </a:lnTo>
                  <a:lnTo>
                    <a:pt x="249" y="42"/>
                  </a:lnTo>
                  <a:lnTo>
                    <a:pt x="243" y="40"/>
                  </a:lnTo>
                  <a:lnTo>
                    <a:pt x="238" y="40"/>
                  </a:lnTo>
                  <a:lnTo>
                    <a:pt x="230" y="38"/>
                  </a:lnTo>
                  <a:lnTo>
                    <a:pt x="225" y="36"/>
                  </a:lnTo>
                  <a:lnTo>
                    <a:pt x="218" y="35"/>
                  </a:lnTo>
                  <a:lnTo>
                    <a:pt x="212" y="33"/>
                  </a:lnTo>
                  <a:lnTo>
                    <a:pt x="207" y="31"/>
                  </a:lnTo>
                  <a:lnTo>
                    <a:pt x="200" y="29"/>
                  </a:lnTo>
                  <a:lnTo>
                    <a:pt x="194" y="29"/>
                  </a:lnTo>
                  <a:lnTo>
                    <a:pt x="189" y="27"/>
                  </a:lnTo>
                  <a:lnTo>
                    <a:pt x="181" y="26"/>
                  </a:lnTo>
                  <a:lnTo>
                    <a:pt x="176" y="24"/>
                  </a:lnTo>
                  <a:lnTo>
                    <a:pt x="171" y="22"/>
                  </a:lnTo>
                  <a:lnTo>
                    <a:pt x="163" y="22"/>
                  </a:lnTo>
                  <a:lnTo>
                    <a:pt x="158" y="20"/>
                  </a:lnTo>
                  <a:lnTo>
                    <a:pt x="152" y="18"/>
                  </a:lnTo>
                  <a:lnTo>
                    <a:pt x="147" y="16"/>
                  </a:lnTo>
                  <a:lnTo>
                    <a:pt x="143" y="16"/>
                  </a:lnTo>
                  <a:lnTo>
                    <a:pt x="138" y="15"/>
                  </a:lnTo>
                  <a:lnTo>
                    <a:pt x="132" y="13"/>
                  </a:lnTo>
                  <a:lnTo>
                    <a:pt x="127" y="13"/>
                  </a:lnTo>
                  <a:lnTo>
                    <a:pt x="123" y="11"/>
                  </a:lnTo>
                  <a:lnTo>
                    <a:pt x="118" y="9"/>
                  </a:lnTo>
                  <a:lnTo>
                    <a:pt x="114" y="9"/>
                  </a:lnTo>
                  <a:lnTo>
                    <a:pt x="111" y="7"/>
                  </a:lnTo>
                  <a:lnTo>
                    <a:pt x="107" y="7"/>
                  </a:lnTo>
                  <a:lnTo>
                    <a:pt x="103" y="7"/>
                  </a:lnTo>
                  <a:lnTo>
                    <a:pt x="98" y="6"/>
                  </a:lnTo>
                  <a:lnTo>
                    <a:pt x="96" y="6"/>
                  </a:lnTo>
                  <a:lnTo>
                    <a:pt x="92" y="4"/>
                  </a:lnTo>
                  <a:lnTo>
                    <a:pt x="87" y="2"/>
                  </a:lnTo>
                  <a:lnTo>
                    <a:pt x="82" y="2"/>
                  </a:lnTo>
                  <a:lnTo>
                    <a:pt x="78" y="2"/>
                  </a:lnTo>
                  <a:lnTo>
                    <a:pt x="76" y="0"/>
                  </a:lnTo>
                  <a:lnTo>
                    <a:pt x="72" y="0"/>
                  </a:lnTo>
                  <a:lnTo>
                    <a:pt x="72" y="0"/>
                  </a:lnTo>
                  <a:close/>
                </a:path>
              </a:pathLst>
            </a:custGeom>
            <a:solidFill>
              <a:schemeClr val="accent3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3" name="Freeform 11"/>
            <p:cNvSpPr>
              <a:spLocks/>
            </p:cNvSpPr>
            <p:nvPr/>
          </p:nvSpPr>
          <p:spPr bwMode="auto">
            <a:xfrm>
              <a:off x="4385" y="2528"/>
              <a:ext cx="879" cy="1008"/>
            </a:xfrm>
            <a:custGeom>
              <a:avLst/>
              <a:gdLst>
                <a:gd name="T0" fmla="*/ 64 w 879"/>
                <a:gd name="T1" fmla="*/ 31 h 1008"/>
                <a:gd name="T2" fmla="*/ 100 w 879"/>
                <a:gd name="T3" fmla="*/ 15 h 1008"/>
                <a:gd name="T4" fmla="*/ 147 w 879"/>
                <a:gd name="T5" fmla="*/ 4 h 1008"/>
                <a:gd name="T6" fmla="*/ 184 w 879"/>
                <a:gd name="T7" fmla="*/ 0 h 1008"/>
                <a:gd name="T8" fmla="*/ 231 w 879"/>
                <a:gd name="T9" fmla="*/ 2 h 1008"/>
                <a:gd name="T10" fmla="*/ 282 w 879"/>
                <a:gd name="T11" fmla="*/ 6 h 1008"/>
                <a:gd name="T12" fmla="*/ 336 w 879"/>
                <a:gd name="T13" fmla="*/ 9 h 1008"/>
                <a:gd name="T14" fmla="*/ 385 w 879"/>
                <a:gd name="T15" fmla="*/ 13 h 1008"/>
                <a:gd name="T16" fmla="*/ 425 w 879"/>
                <a:gd name="T17" fmla="*/ 18 h 1008"/>
                <a:gd name="T18" fmla="*/ 460 w 879"/>
                <a:gd name="T19" fmla="*/ 24 h 1008"/>
                <a:gd name="T20" fmla="*/ 131 w 879"/>
                <a:gd name="T21" fmla="*/ 180 h 1008"/>
                <a:gd name="T22" fmla="*/ 127 w 879"/>
                <a:gd name="T23" fmla="*/ 224 h 1008"/>
                <a:gd name="T24" fmla="*/ 122 w 879"/>
                <a:gd name="T25" fmla="*/ 289 h 1008"/>
                <a:gd name="T26" fmla="*/ 118 w 879"/>
                <a:gd name="T27" fmla="*/ 371 h 1008"/>
                <a:gd name="T28" fmla="*/ 117 w 879"/>
                <a:gd name="T29" fmla="*/ 458 h 1008"/>
                <a:gd name="T30" fmla="*/ 122 w 879"/>
                <a:gd name="T31" fmla="*/ 545 h 1008"/>
                <a:gd name="T32" fmla="*/ 136 w 879"/>
                <a:gd name="T33" fmla="*/ 625 h 1008"/>
                <a:gd name="T34" fmla="*/ 158 w 879"/>
                <a:gd name="T35" fmla="*/ 692 h 1008"/>
                <a:gd name="T36" fmla="*/ 200 w 879"/>
                <a:gd name="T37" fmla="*/ 736 h 1008"/>
                <a:gd name="T38" fmla="*/ 258 w 879"/>
                <a:gd name="T39" fmla="*/ 759 h 1008"/>
                <a:gd name="T40" fmla="*/ 329 w 879"/>
                <a:gd name="T41" fmla="*/ 767 h 1008"/>
                <a:gd name="T42" fmla="*/ 405 w 879"/>
                <a:gd name="T43" fmla="*/ 763 h 1008"/>
                <a:gd name="T44" fmla="*/ 476 w 879"/>
                <a:gd name="T45" fmla="*/ 752 h 1008"/>
                <a:gd name="T46" fmla="*/ 538 w 879"/>
                <a:gd name="T47" fmla="*/ 739 h 1008"/>
                <a:gd name="T48" fmla="*/ 580 w 879"/>
                <a:gd name="T49" fmla="*/ 728 h 1008"/>
                <a:gd name="T50" fmla="*/ 611 w 879"/>
                <a:gd name="T51" fmla="*/ 719 h 1008"/>
                <a:gd name="T52" fmla="*/ 652 w 879"/>
                <a:gd name="T53" fmla="*/ 705 h 1008"/>
                <a:gd name="T54" fmla="*/ 687 w 879"/>
                <a:gd name="T55" fmla="*/ 685 h 1008"/>
                <a:gd name="T56" fmla="*/ 720 w 879"/>
                <a:gd name="T57" fmla="*/ 652 h 1008"/>
                <a:gd name="T58" fmla="*/ 750 w 879"/>
                <a:gd name="T59" fmla="*/ 607 h 1008"/>
                <a:gd name="T60" fmla="*/ 772 w 879"/>
                <a:gd name="T61" fmla="*/ 547 h 1008"/>
                <a:gd name="T62" fmla="*/ 783 w 879"/>
                <a:gd name="T63" fmla="*/ 467 h 1008"/>
                <a:gd name="T64" fmla="*/ 879 w 879"/>
                <a:gd name="T65" fmla="*/ 461 h 1008"/>
                <a:gd name="T66" fmla="*/ 879 w 879"/>
                <a:gd name="T67" fmla="*/ 496 h 1008"/>
                <a:gd name="T68" fmla="*/ 876 w 879"/>
                <a:gd name="T69" fmla="*/ 530 h 1008"/>
                <a:gd name="T70" fmla="*/ 870 w 879"/>
                <a:gd name="T71" fmla="*/ 572 h 1008"/>
                <a:gd name="T72" fmla="*/ 861 w 879"/>
                <a:gd name="T73" fmla="*/ 614 h 1008"/>
                <a:gd name="T74" fmla="*/ 849 w 879"/>
                <a:gd name="T75" fmla="*/ 658 h 1008"/>
                <a:gd name="T76" fmla="*/ 827 w 879"/>
                <a:gd name="T77" fmla="*/ 698 h 1008"/>
                <a:gd name="T78" fmla="*/ 758 w 879"/>
                <a:gd name="T79" fmla="*/ 745 h 1008"/>
                <a:gd name="T80" fmla="*/ 645 w 879"/>
                <a:gd name="T81" fmla="*/ 797 h 1008"/>
                <a:gd name="T82" fmla="*/ 509 w 879"/>
                <a:gd name="T83" fmla="*/ 850 h 1008"/>
                <a:gd name="T84" fmla="*/ 362 w 879"/>
                <a:gd name="T85" fmla="*/ 903 h 1008"/>
                <a:gd name="T86" fmla="*/ 225 w 879"/>
                <a:gd name="T87" fmla="*/ 948 h 1008"/>
                <a:gd name="T88" fmla="*/ 113 w 879"/>
                <a:gd name="T89" fmla="*/ 983 h 1008"/>
                <a:gd name="T90" fmla="*/ 46 w 879"/>
                <a:gd name="T91" fmla="*/ 1003 h 1008"/>
                <a:gd name="T92" fmla="*/ 0 w 879"/>
                <a:gd name="T93" fmla="*/ 952 h 1008"/>
                <a:gd name="T94" fmla="*/ 6 w 879"/>
                <a:gd name="T95" fmla="*/ 914 h 1008"/>
                <a:gd name="T96" fmla="*/ 15 w 879"/>
                <a:gd name="T97" fmla="*/ 850 h 1008"/>
                <a:gd name="T98" fmla="*/ 28 w 879"/>
                <a:gd name="T99" fmla="*/ 765 h 1008"/>
                <a:gd name="T100" fmla="*/ 38 w 879"/>
                <a:gd name="T101" fmla="*/ 670 h 1008"/>
                <a:gd name="T102" fmla="*/ 51 w 879"/>
                <a:gd name="T103" fmla="*/ 574 h 1008"/>
                <a:gd name="T104" fmla="*/ 58 w 879"/>
                <a:gd name="T105" fmla="*/ 485 h 1008"/>
                <a:gd name="T106" fmla="*/ 64 w 879"/>
                <a:gd name="T107" fmla="*/ 412 h 1008"/>
                <a:gd name="T108" fmla="*/ 64 w 879"/>
                <a:gd name="T109" fmla="*/ 360 h 1008"/>
                <a:gd name="T110" fmla="*/ 60 w 879"/>
                <a:gd name="T111" fmla="*/ 305 h 1008"/>
                <a:gd name="T112" fmla="*/ 55 w 879"/>
                <a:gd name="T113" fmla="*/ 251 h 1008"/>
                <a:gd name="T114" fmla="*/ 49 w 879"/>
                <a:gd name="T115" fmla="*/ 196 h 1008"/>
                <a:gd name="T116" fmla="*/ 44 w 879"/>
                <a:gd name="T117" fmla="*/ 147 h 1008"/>
                <a:gd name="T118" fmla="*/ 38 w 879"/>
                <a:gd name="T119" fmla="*/ 104 h 1008"/>
                <a:gd name="T120" fmla="*/ 33 w 879"/>
                <a:gd name="T121" fmla="*/ 73 h 10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879" h="1008">
                  <a:moveTo>
                    <a:pt x="31" y="55"/>
                  </a:moveTo>
                  <a:lnTo>
                    <a:pt x="33" y="53"/>
                  </a:lnTo>
                  <a:lnTo>
                    <a:pt x="38" y="47"/>
                  </a:lnTo>
                  <a:lnTo>
                    <a:pt x="42" y="44"/>
                  </a:lnTo>
                  <a:lnTo>
                    <a:pt x="47" y="42"/>
                  </a:lnTo>
                  <a:lnTo>
                    <a:pt x="53" y="36"/>
                  </a:lnTo>
                  <a:lnTo>
                    <a:pt x="60" y="33"/>
                  </a:lnTo>
                  <a:lnTo>
                    <a:pt x="64" y="31"/>
                  </a:lnTo>
                  <a:lnTo>
                    <a:pt x="67" y="29"/>
                  </a:lnTo>
                  <a:lnTo>
                    <a:pt x="71" y="26"/>
                  </a:lnTo>
                  <a:lnTo>
                    <a:pt x="75" y="24"/>
                  </a:lnTo>
                  <a:lnTo>
                    <a:pt x="78" y="22"/>
                  </a:lnTo>
                  <a:lnTo>
                    <a:pt x="84" y="20"/>
                  </a:lnTo>
                  <a:lnTo>
                    <a:pt x="89" y="18"/>
                  </a:lnTo>
                  <a:lnTo>
                    <a:pt x="95" y="16"/>
                  </a:lnTo>
                  <a:lnTo>
                    <a:pt x="100" y="15"/>
                  </a:lnTo>
                  <a:lnTo>
                    <a:pt x="106" y="13"/>
                  </a:lnTo>
                  <a:lnTo>
                    <a:pt x="111" y="11"/>
                  </a:lnTo>
                  <a:lnTo>
                    <a:pt x="117" y="9"/>
                  </a:lnTo>
                  <a:lnTo>
                    <a:pt x="124" y="7"/>
                  </a:lnTo>
                  <a:lnTo>
                    <a:pt x="129" y="6"/>
                  </a:lnTo>
                  <a:lnTo>
                    <a:pt x="136" y="6"/>
                  </a:lnTo>
                  <a:lnTo>
                    <a:pt x="144" y="4"/>
                  </a:lnTo>
                  <a:lnTo>
                    <a:pt x="147" y="4"/>
                  </a:lnTo>
                  <a:lnTo>
                    <a:pt x="151" y="4"/>
                  </a:lnTo>
                  <a:lnTo>
                    <a:pt x="155" y="2"/>
                  </a:lnTo>
                  <a:lnTo>
                    <a:pt x="158" y="2"/>
                  </a:lnTo>
                  <a:lnTo>
                    <a:pt x="164" y="2"/>
                  </a:lnTo>
                  <a:lnTo>
                    <a:pt x="167" y="2"/>
                  </a:lnTo>
                  <a:lnTo>
                    <a:pt x="173" y="2"/>
                  </a:lnTo>
                  <a:lnTo>
                    <a:pt x="178" y="2"/>
                  </a:lnTo>
                  <a:lnTo>
                    <a:pt x="184" y="0"/>
                  </a:lnTo>
                  <a:lnTo>
                    <a:pt x="189" y="0"/>
                  </a:lnTo>
                  <a:lnTo>
                    <a:pt x="195" y="0"/>
                  </a:lnTo>
                  <a:lnTo>
                    <a:pt x="200" y="0"/>
                  </a:lnTo>
                  <a:lnTo>
                    <a:pt x="206" y="0"/>
                  </a:lnTo>
                  <a:lnTo>
                    <a:pt x="211" y="2"/>
                  </a:lnTo>
                  <a:lnTo>
                    <a:pt x="218" y="2"/>
                  </a:lnTo>
                  <a:lnTo>
                    <a:pt x="224" y="2"/>
                  </a:lnTo>
                  <a:lnTo>
                    <a:pt x="231" y="2"/>
                  </a:lnTo>
                  <a:lnTo>
                    <a:pt x="236" y="2"/>
                  </a:lnTo>
                  <a:lnTo>
                    <a:pt x="244" y="2"/>
                  </a:lnTo>
                  <a:lnTo>
                    <a:pt x="249" y="4"/>
                  </a:lnTo>
                  <a:lnTo>
                    <a:pt x="256" y="4"/>
                  </a:lnTo>
                  <a:lnTo>
                    <a:pt x="262" y="4"/>
                  </a:lnTo>
                  <a:lnTo>
                    <a:pt x="269" y="4"/>
                  </a:lnTo>
                  <a:lnTo>
                    <a:pt x="276" y="6"/>
                  </a:lnTo>
                  <a:lnTo>
                    <a:pt x="282" y="6"/>
                  </a:lnTo>
                  <a:lnTo>
                    <a:pt x="289" y="6"/>
                  </a:lnTo>
                  <a:lnTo>
                    <a:pt x="296" y="6"/>
                  </a:lnTo>
                  <a:lnTo>
                    <a:pt x="304" y="7"/>
                  </a:lnTo>
                  <a:lnTo>
                    <a:pt x="309" y="7"/>
                  </a:lnTo>
                  <a:lnTo>
                    <a:pt x="316" y="7"/>
                  </a:lnTo>
                  <a:lnTo>
                    <a:pt x="324" y="9"/>
                  </a:lnTo>
                  <a:lnTo>
                    <a:pt x="331" y="9"/>
                  </a:lnTo>
                  <a:lnTo>
                    <a:pt x="336" y="9"/>
                  </a:lnTo>
                  <a:lnTo>
                    <a:pt x="344" y="11"/>
                  </a:lnTo>
                  <a:lnTo>
                    <a:pt x="349" y="11"/>
                  </a:lnTo>
                  <a:lnTo>
                    <a:pt x="356" y="11"/>
                  </a:lnTo>
                  <a:lnTo>
                    <a:pt x="362" y="11"/>
                  </a:lnTo>
                  <a:lnTo>
                    <a:pt x="367" y="13"/>
                  </a:lnTo>
                  <a:lnTo>
                    <a:pt x="374" y="13"/>
                  </a:lnTo>
                  <a:lnTo>
                    <a:pt x="380" y="13"/>
                  </a:lnTo>
                  <a:lnTo>
                    <a:pt x="385" y="13"/>
                  </a:lnTo>
                  <a:lnTo>
                    <a:pt x="391" y="15"/>
                  </a:lnTo>
                  <a:lnTo>
                    <a:pt x="396" y="15"/>
                  </a:lnTo>
                  <a:lnTo>
                    <a:pt x="402" y="16"/>
                  </a:lnTo>
                  <a:lnTo>
                    <a:pt x="407" y="16"/>
                  </a:lnTo>
                  <a:lnTo>
                    <a:pt x="413" y="16"/>
                  </a:lnTo>
                  <a:lnTo>
                    <a:pt x="416" y="16"/>
                  </a:lnTo>
                  <a:lnTo>
                    <a:pt x="422" y="18"/>
                  </a:lnTo>
                  <a:lnTo>
                    <a:pt x="425" y="18"/>
                  </a:lnTo>
                  <a:lnTo>
                    <a:pt x="429" y="18"/>
                  </a:lnTo>
                  <a:lnTo>
                    <a:pt x="434" y="18"/>
                  </a:lnTo>
                  <a:lnTo>
                    <a:pt x="438" y="20"/>
                  </a:lnTo>
                  <a:lnTo>
                    <a:pt x="443" y="20"/>
                  </a:lnTo>
                  <a:lnTo>
                    <a:pt x="451" y="22"/>
                  </a:lnTo>
                  <a:lnTo>
                    <a:pt x="454" y="22"/>
                  </a:lnTo>
                  <a:lnTo>
                    <a:pt x="458" y="24"/>
                  </a:lnTo>
                  <a:lnTo>
                    <a:pt x="460" y="24"/>
                  </a:lnTo>
                  <a:lnTo>
                    <a:pt x="462" y="24"/>
                  </a:lnTo>
                  <a:lnTo>
                    <a:pt x="135" y="164"/>
                  </a:lnTo>
                  <a:lnTo>
                    <a:pt x="135" y="164"/>
                  </a:lnTo>
                  <a:lnTo>
                    <a:pt x="133" y="167"/>
                  </a:lnTo>
                  <a:lnTo>
                    <a:pt x="133" y="169"/>
                  </a:lnTo>
                  <a:lnTo>
                    <a:pt x="133" y="171"/>
                  </a:lnTo>
                  <a:lnTo>
                    <a:pt x="131" y="174"/>
                  </a:lnTo>
                  <a:lnTo>
                    <a:pt x="131" y="180"/>
                  </a:lnTo>
                  <a:lnTo>
                    <a:pt x="131" y="184"/>
                  </a:lnTo>
                  <a:lnTo>
                    <a:pt x="131" y="187"/>
                  </a:lnTo>
                  <a:lnTo>
                    <a:pt x="129" y="193"/>
                  </a:lnTo>
                  <a:lnTo>
                    <a:pt x="129" y="198"/>
                  </a:lnTo>
                  <a:lnTo>
                    <a:pt x="129" y="204"/>
                  </a:lnTo>
                  <a:lnTo>
                    <a:pt x="127" y="209"/>
                  </a:lnTo>
                  <a:lnTo>
                    <a:pt x="127" y="216"/>
                  </a:lnTo>
                  <a:lnTo>
                    <a:pt x="127" y="224"/>
                  </a:lnTo>
                  <a:lnTo>
                    <a:pt x="126" y="231"/>
                  </a:lnTo>
                  <a:lnTo>
                    <a:pt x="126" y="238"/>
                  </a:lnTo>
                  <a:lnTo>
                    <a:pt x="124" y="245"/>
                  </a:lnTo>
                  <a:lnTo>
                    <a:pt x="124" y="254"/>
                  </a:lnTo>
                  <a:lnTo>
                    <a:pt x="122" y="262"/>
                  </a:lnTo>
                  <a:lnTo>
                    <a:pt x="122" y="271"/>
                  </a:lnTo>
                  <a:lnTo>
                    <a:pt x="122" y="280"/>
                  </a:lnTo>
                  <a:lnTo>
                    <a:pt x="122" y="289"/>
                  </a:lnTo>
                  <a:lnTo>
                    <a:pt x="120" y="298"/>
                  </a:lnTo>
                  <a:lnTo>
                    <a:pt x="120" y="309"/>
                  </a:lnTo>
                  <a:lnTo>
                    <a:pt x="118" y="318"/>
                  </a:lnTo>
                  <a:lnTo>
                    <a:pt x="118" y="329"/>
                  </a:lnTo>
                  <a:lnTo>
                    <a:pt x="118" y="338"/>
                  </a:lnTo>
                  <a:lnTo>
                    <a:pt x="118" y="349"/>
                  </a:lnTo>
                  <a:lnTo>
                    <a:pt x="118" y="360"/>
                  </a:lnTo>
                  <a:lnTo>
                    <a:pt x="118" y="371"/>
                  </a:lnTo>
                  <a:lnTo>
                    <a:pt x="117" y="380"/>
                  </a:lnTo>
                  <a:lnTo>
                    <a:pt x="117" y="391"/>
                  </a:lnTo>
                  <a:lnTo>
                    <a:pt x="117" y="402"/>
                  </a:lnTo>
                  <a:lnTo>
                    <a:pt x="117" y="412"/>
                  </a:lnTo>
                  <a:lnTo>
                    <a:pt x="117" y="423"/>
                  </a:lnTo>
                  <a:lnTo>
                    <a:pt x="117" y="436"/>
                  </a:lnTo>
                  <a:lnTo>
                    <a:pt x="117" y="445"/>
                  </a:lnTo>
                  <a:lnTo>
                    <a:pt x="117" y="458"/>
                  </a:lnTo>
                  <a:lnTo>
                    <a:pt x="117" y="469"/>
                  </a:lnTo>
                  <a:lnTo>
                    <a:pt x="117" y="480"/>
                  </a:lnTo>
                  <a:lnTo>
                    <a:pt x="118" y="491"/>
                  </a:lnTo>
                  <a:lnTo>
                    <a:pt x="118" y="501"/>
                  </a:lnTo>
                  <a:lnTo>
                    <a:pt x="118" y="512"/>
                  </a:lnTo>
                  <a:lnTo>
                    <a:pt x="120" y="523"/>
                  </a:lnTo>
                  <a:lnTo>
                    <a:pt x="120" y="534"/>
                  </a:lnTo>
                  <a:lnTo>
                    <a:pt x="122" y="545"/>
                  </a:lnTo>
                  <a:lnTo>
                    <a:pt x="124" y="554"/>
                  </a:lnTo>
                  <a:lnTo>
                    <a:pt x="124" y="565"/>
                  </a:lnTo>
                  <a:lnTo>
                    <a:pt x="126" y="574"/>
                  </a:lnTo>
                  <a:lnTo>
                    <a:pt x="127" y="585"/>
                  </a:lnTo>
                  <a:lnTo>
                    <a:pt x="129" y="596"/>
                  </a:lnTo>
                  <a:lnTo>
                    <a:pt x="131" y="605"/>
                  </a:lnTo>
                  <a:lnTo>
                    <a:pt x="133" y="614"/>
                  </a:lnTo>
                  <a:lnTo>
                    <a:pt x="136" y="625"/>
                  </a:lnTo>
                  <a:lnTo>
                    <a:pt x="138" y="634"/>
                  </a:lnTo>
                  <a:lnTo>
                    <a:pt x="140" y="643"/>
                  </a:lnTo>
                  <a:lnTo>
                    <a:pt x="142" y="650"/>
                  </a:lnTo>
                  <a:lnTo>
                    <a:pt x="146" y="659"/>
                  </a:lnTo>
                  <a:lnTo>
                    <a:pt x="149" y="667"/>
                  </a:lnTo>
                  <a:lnTo>
                    <a:pt x="151" y="676"/>
                  </a:lnTo>
                  <a:lnTo>
                    <a:pt x="155" y="683"/>
                  </a:lnTo>
                  <a:lnTo>
                    <a:pt x="158" y="692"/>
                  </a:lnTo>
                  <a:lnTo>
                    <a:pt x="162" y="698"/>
                  </a:lnTo>
                  <a:lnTo>
                    <a:pt x="167" y="705"/>
                  </a:lnTo>
                  <a:lnTo>
                    <a:pt x="171" y="710"/>
                  </a:lnTo>
                  <a:lnTo>
                    <a:pt x="176" y="716"/>
                  </a:lnTo>
                  <a:lnTo>
                    <a:pt x="180" y="721"/>
                  </a:lnTo>
                  <a:lnTo>
                    <a:pt x="187" y="727"/>
                  </a:lnTo>
                  <a:lnTo>
                    <a:pt x="193" y="730"/>
                  </a:lnTo>
                  <a:lnTo>
                    <a:pt x="200" y="736"/>
                  </a:lnTo>
                  <a:lnTo>
                    <a:pt x="206" y="739"/>
                  </a:lnTo>
                  <a:lnTo>
                    <a:pt x="211" y="743"/>
                  </a:lnTo>
                  <a:lnTo>
                    <a:pt x="218" y="745"/>
                  </a:lnTo>
                  <a:lnTo>
                    <a:pt x="227" y="748"/>
                  </a:lnTo>
                  <a:lnTo>
                    <a:pt x="235" y="752"/>
                  </a:lnTo>
                  <a:lnTo>
                    <a:pt x="242" y="754"/>
                  </a:lnTo>
                  <a:lnTo>
                    <a:pt x="249" y="756"/>
                  </a:lnTo>
                  <a:lnTo>
                    <a:pt x="258" y="759"/>
                  </a:lnTo>
                  <a:lnTo>
                    <a:pt x="267" y="761"/>
                  </a:lnTo>
                  <a:lnTo>
                    <a:pt x="275" y="761"/>
                  </a:lnTo>
                  <a:lnTo>
                    <a:pt x="284" y="763"/>
                  </a:lnTo>
                  <a:lnTo>
                    <a:pt x="293" y="765"/>
                  </a:lnTo>
                  <a:lnTo>
                    <a:pt x="302" y="765"/>
                  </a:lnTo>
                  <a:lnTo>
                    <a:pt x="311" y="765"/>
                  </a:lnTo>
                  <a:lnTo>
                    <a:pt x="320" y="765"/>
                  </a:lnTo>
                  <a:lnTo>
                    <a:pt x="329" y="767"/>
                  </a:lnTo>
                  <a:lnTo>
                    <a:pt x="338" y="765"/>
                  </a:lnTo>
                  <a:lnTo>
                    <a:pt x="347" y="765"/>
                  </a:lnTo>
                  <a:lnTo>
                    <a:pt x="356" y="765"/>
                  </a:lnTo>
                  <a:lnTo>
                    <a:pt x="367" y="765"/>
                  </a:lnTo>
                  <a:lnTo>
                    <a:pt x="376" y="765"/>
                  </a:lnTo>
                  <a:lnTo>
                    <a:pt x="385" y="765"/>
                  </a:lnTo>
                  <a:lnTo>
                    <a:pt x="394" y="763"/>
                  </a:lnTo>
                  <a:lnTo>
                    <a:pt x="405" y="763"/>
                  </a:lnTo>
                  <a:lnTo>
                    <a:pt x="414" y="761"/>
                  </a:lnTo>
                  <a:lnTo>
                    <a:pt x="423" y="761"/>
                  </a:lnTo>
                  <a:lnTo>
                    <a:pt x="433" y="759"/>
                  </a:lnTo>
                  <a:lnTo>
                    <a:pt x="442" y="757"/>
                  </a:lnTo>
                  <a:lnTo>
                    <a:pt x="449" y="756"/>
                  </a:lnTo>
                  <a:lnTo>
                    <a:pt x="458" y="754"/>
                  </a:lnTo>
                  <a:lnTo>
                    <a:pt x="467" y="752"/>
                  </a:lnTo>
                  <a:lnTo>
                    <a:pt x="476" y="752"/>
                  </a:lnTo>
                  <a:lnTo>
                    <a:pt x="483" y="750"/>
                  </a:lnTo>
                  <a:lnTo>
                    <a:pt x="493" y="748"/>
                  </a:lnTo>
                  <a:lnTo>
                    <a:pt x="500" y="747"/>
                  </a:lnTo>
                  <a:lnTo>
                    <a:pt x="507" y="745"/>
                  </a:lnTo>
                  <a:lnTo>
                    <a:pt x="514" y="743"/>
                  </a:lnTo>
                  <a:lnTo>
                    <a:pt x="522" y="741"/>
                  </a:lnTo>
                  <a:lnTo>
                    <a:pt x="529" y="739"/>
                  </a:lnTo>
                  <a:lnTo>
                    <a:pt x="538" y="739"/>
                  </a:lnTo>
                  <a:lnTo>
                    <a:pt x="543" y="738"/>
                  </a:lnTo>
                  <a:lnTo>
                    <a:pt x="549" y="736"/>
                  </a:lnTo>
                  <a:lnTo>
                    <a:pt x="554" y="734"/>
                  </a:lnTo>
                  <a:lnTo>
                    <a:pt x="560" y="732"/>
                  </a:lnTo>
                  <a:lnTo>
                    <a:pt x="565" y="730"/>
                  </a:lnTo>
                  <a:lnTo>
                    <a:pt x="571" y="730"/>
                  </a:lnTo>
                  <a:lnTo>
                    <a:pt x="574" y="728"/>
                  </a:lnTo>
                  <a:lnTo>
                    <a:pt x="580" y="728"/>
                  </a:lnTo>
                  <a:lnTo>
                    <a:pt x="585" y="725"/>
                  </a:lnTo>
                  <a:lnTo>
                    <a:pt x="591" y="723"/>
                  </a:lnTo>
                  <a:lnTo>
                    <a:pt x="594" y="723"/>
                  </a:lnTo>
                  <a:lnTo>
                    <a:pt x="594" y="723"/>
                  </a:lnTo>
                  <a:lnTo>
                    <a:pt x="596" y="723"/>
                  </a:lnTo>
                  <a:lnTo>
                    <a:pt x="601" y="721"/>
                  </a:lnTo>
                  <a:lnTo>
                    <a:pt x="607" y="719"/>
                  </a:lnTo>
                  <a:lnTo>
                    <a:pt x="611" y="719"/>
                  </a:lnTo>
                  <a:lnTo>
                    <a:pt x="616" y="718"/>
                  </a:lnTo>
                  <a:lnTo>
                    <a:pt x="623" y="716"/>
                  </a:lnTo>
                  <a:lnTo>
                    <a:pt x="629" y="714"/>
                  </a:lnTo>
                  <a:lnTo>
                    <a:pt x="636" y="710"/>
                  </a:lnTo>
                  <a:lnTo>
                    <a:pt x="640" y="708"/>
                  </a:lnTo>
                  <a:lnTo>
                    <a:pt x="645" y="707"/>
                  </a:lnTo>
                  <a:lnTo>
                    <a:pt x="649" y="705"/>
                  </a:lnTo>
                  <a:lnTo>
                    <a:pt x="652" y="705"/>
                  </a:lnTo>
                  <a:lnTo>
                    <a:pt x="656" y="701"/>
                  </a:lnTo>
                  <a:lnTo>
                    <a:pt x="660" y="699"/>
                  </a:lnTo>
                  <a:lnTo>
                    <a:pt x="665" y="698"/>
                  </a:lnTo>
                  <a:lnTo>
                    <a:pt x="669" y="694"/>
                  </a:lnTo>
                  <a:lnTo>
                    <a:pt x="672" y="692"/>
                  </a:lnTo>
                  <a:lnTo>
                    <a:pt x="678" y="690"/>
                  </a:lnTo>
                  <a:lnTo>
                    <a:pt x="681" y="687"/>
                  </a:lnTo>
                  <a:lnTo>
                    <a:pt x="687" y="685"/>
                  </a:lnTo>
                  <a:lnTo>
                    <a:pt x="690" y="679"/>
                  </a:lnTo>
                  <a:lnTo>
                    <a:pt x="694" y="678"/>
                  </a:lnTo>
                  <a:lnTo>
                    <a:pt x="698" y="672"/>
                  </a:lnTo>
                  <a:lnTo>
                    <a:pt x="703" y="670"/>
                  </a:lnTo>
                  <a:lnTo>
                    <a:pt x="707" y="665"/>
                  </a:lnTo>
                  <a:lnTo>
                    <a:pt x="710" y="661"/>
                  </a:lnTo>
                  <a:lnTo>
                    <a:pt x="716" y="656"/>
                  </a:lnTo>
                  <a:lnTo>
                    <a:pt x="720" y="652"/>
                  </a:lnTo>
                  <a:lnTo>
                    <a:pt x="723" y="647"/>
                  </a:lnTo>
                  <a:lnTo>
                    <a:pt x="727" y="641"/>
                  </a:lnTo>
                  <a:lnTo>
                    <a:pt x="732" y="636"/>
                  </a:lnTo>
                  <a:lnTo>
                    <a:pt x="736" y="632"/>
                  </a:lnTo>
                  <a:lnTo>
                    <a:pt x="740" y="625"/>
                  </a:lnTo>
                  <a:lnTo>
                    <a:pt x="743" y="619"/>
                  </a:lnTo>
                  <a:lnTo>
                    <a:pt x="747" y="614"/>
                  </a:lnTo>
                  <a:lnTo>
                    <a:pt x="750" y="607"/>
                  </a:lnTo>
                  <a:lnTo>
                    <a:pt x="752" y="599"/>
                  </a:lnTo>
                  <a:lnTo>
                    <a:pt x="756" y="592"/>
                  </a:lnTo>
                  <a:lnTo>
                    <a:pt x="760" y="585"/>
                  </a:lnTo>
                  <a:lnTo>
                    <a:pt x="763" y="579"/>
                  </a:lnTo>
                  <a:lnTo>
                    <a:pt x="765" y="570"/>
                  </a:lnTo>
                  <a:lnTo>
                    <a:pt x="767" y="561"/>
                  </a:lnTo>
                  <a:lnTo>
                    <a:pt x="770" y="554"/>
                  </a:lnTo>
                  <a:lnTo>
                    <a:pt x="772" y="547"/>
                  </a:lnTo>
                  <a:lnTo>
                    <a:pt x="774" y="536"/>
                  </a:lnTo>
                  <a:lnTo>
                    <a:pt x="776" y="527"/>
                  </a:lnTo>
                  <a:lnTo>
                    <a:pt x="778" y="518"/>
                  </a:lnTo>
                  <a:lnTo>
                    <a:pt x="779" y="509"/>
                  </a:lnTo>
                  <a:lnTo>
                    <a:pt x="779" y="498"/>
                  </a:lnTo>
                  <a:lnTo>
                    <a:pt x="781" y="489"/>
                  </a:lnTo>
                  <a:lnTo>
                    <a:pt x="781" y="478"/>
                  </a:lnTo>
                  <a:lnTo>
                    <a:pt x="783" y="467"/>
                  </a:lnTo>
                  <a:lnTo>
                    <a:pt x="879" y="432"/>
                  </a:lnTo>
                  <a:lnTo>
                    <a:pt x="879" y="434"/>
                  </a:lnTo>
                  <a:lnTo>
                    <a:pt x="879" y="438"/>
                  </a:lnTo>
                  <a:lnTo>
                    <a:pt x="879" y="441"/>
                  </a:lnTo>
                  <a:lnTo>
                    <a:pt x="879" y="445"/>
                  </a:lnTo>
                  <a:lnTo>
                    <a:pt x="879" y="451"/>
                  </a:lnTo>
                  <a:lnTo>
                    <a:pt x="879" y="456"/>
                  </a:lnTo>
                  <a:lnTo>
                    <a:pt x="879" y="461"/>
                  </a:lnTo>
                  <a:lnTo>
                    <a:pt x="879" y="469"/>
                  </a:lnTo>
                  <a:lnTo>
                    <a:pt x="879" y="472"/>
                  </a:lnTo>
                  <a:lnTo>
                    <a:pt x="879" y="476"/>
                  </a:lnTo>
                  <a:lnTo>
                    <a:pt x="879" y="480"/>
                  </a:lnTo>
                  <a:lnTo>
                    <a:pt x="879" y="483"/>
                  </a:lnTo>
                  <a:lnTo>
                    <a:pt x="879" y="487"/>
                  </a:lnTo>
                  <a:lnTo>
                    <a:pt x="879" y="491"/>
                  </a:lnTo>
                  <a:lnTo>
                    <a:pt x="879" y="496"/>
                  </a:lnTo>
                  <a:lnTo>
                    <a:pt x="879" y="500"/>
                  </a:lnTo>
                  <a:lnTo>
                    <a:pt x="878" y="503"/>
                  </a:lnTo>
                  <a:lnTo>
                    <a:pt x="878" y="509"/>
                  </a:lnTo>
                  <a:lnTo>
                    <a:pt x="878" y="512"/>
                  </a:lnTo>
                  <a:lnTo>
                    <a:pt x="878" y="518"/>
                  </a:lnTo>
                  <a:lnTo>
                    <a:pt x="878" y="521"/>
                  </a:lnTo>
                  <a:lnTo>
                    <a:pt x="878" y="527"/>
                  </a:lnTo>
                  <a:lnTo>
                    <a:pt x="876" y="530"/>
                  </a:lnTo>
                  <a:lnTo>
                    <a:pt x="876" y="536"/>
                  </a:lnTo>
                  <a:lnTo>
                    <a:pt x="874" y="541"/>
                  </a:lnTo>
                  <a:lnTo>
                    <a:pt x="874" y="547"/>
                  </a:lnTo>
                  <a:lnTo>
                    <a:pt x="874" y="552"/>
                  </a:lnTo>
                  <a:lnTo>
                    <a:pt x="874" y="556"/>
                  </a:lnTo>
                  <a:lnTo>
                    <a:pt x="872" y="561"/>
                  </a:lnTo>
                  <a:lnTo>
                    <a:pt x="872" y="567"/>
                  </a:lnTo>
                  <a:lnTo>
                    <a:pt x="870" y="572"/>
                  </a:lnTo>
                  <a:lnTo>
                    <a:pt x="870" y="578"/>
                  </a:lnTo>
                  <a:lnTo>
                    <a:pt x="868" y="581"/>
                  </a:lnTo>
                  <a:lnTo>
                    <a:pt x="868" y="589"/>
                  </a:lnTo>
                  <a:lnTo>
                    <a:pt x="867" y="592"/>
                  </a:lnTo>
                  <a:lnTo>
                    <a:pt x="867" y="599"/>
                  </a:lnTo>
                  <a:lnTo>
                    <a:pt x="865" y="603"/>
                  </a:lnTo>
                  <a:lnTo>
                    <a:pt x="863" y="609"/>
                  </a:lnTo>
                  <a:lnTo>
                    <a:pt x="861" y="614"/>
                  </a:lnTo>
                  <a:lnTo>
                    <a:pt x="861" y="619"/>
                  </a:lnTo>
                  <a:lnTo>
                    <a:pt x="859" y="625"/>
                  </a:lnTo>
                  <a:lnTo>
                    <a:pt x="858" y="630"/>
                  </a:lnTo>
                  <a:lnTo>
                    <a:pt x="856" y="636"/>
                  </a:lnTo>
                  <a:lnTo>
                    <a:pt x="854" y="641"/>
                  </a:lnTo>
                  <a:lnTo>
                    <a:pt x="852" y="647"/>
                  </a:lnTo>
                  <a:lnTo>
                    <a:pt x="850" y="652"/>
                  </a:lnTo>
                  <a:lnTo>
                    <a:pt x="849" y="658"/>
                  </a:lnTo>
                  <a:lnTo>
                    <a:pt x="847" y="663"/>
                  </a:lnTo>
                  <a:lnTo>
                    <a:pt x="845" y="667"/>
                  </a:lnTo>
                  <a:lnTo>
                    <a:pt x="843" y="672"/>
                  </a:lnTo>
                  <a:lnTo>
                    <a:pt x="841" y="678"/>
                  </a:lnTo>
                  <a:lnTo>
                    <a:pt x="839" y="683"/>
                  </a:lnTo>
                  <a:lnTo>
                    <a:pt x="836" y="687"/>
                  </a:lnTo>
                  <a:lnTo>
                    <a:pt x="832" y="692"/>
                  </a:lnTo>
                  <a:lnTo>
                    <a:pt x="827" y="698"/>
                  </a:lnTo>
                  <a:lnTo>
                    <a:pt x="821" y="703"/>
                  </a:lnTo>
                  <a:lnTo>
                    <a:pt x="816" y="708"/>
                  </a:lnTo>
                  <a:lnTo>
                    <a:pt x="807" y="714"/>
                  </a:lnTo>
                  <a:lnTo>
                    <a:pt x="799" y="721"/>
                  </a:lnTo>
                  <a:lnTo>
                    <a:pt x="790" y="727"/>
                  </a:lnTo>
                  <a:lnTo>
                    <a:pt x="779" y="732"/>
                  </a:lnTo>
                  <a:lnTo>
                    <a:pt x="769" y="739"/>
                  </a:lnTo>
                  <a:lnTo>
                    <a:pt x="758" y="745"/>
                  </a:lnTo>
                  <a:lnTo>
                    <a:pt x="747" y="750"/>
                  </a:lnTo>
                  <a:lnTo>
                    <a:pt x="732" y="757"/>
                  </a:lnTo>
                  <a:lnTo>
                    <a:pt x="720" y="763"/>
                  </a:lnTo>
                  <a:lnTo>
                    <a:pt x="707" y="770"/>
                  </a:lnTo>
                  <a:lnTo>
                    <a:pt x="692" y="777"/>
                  </a:lnTo>
                  <a:lnTo>
                    <a:pt x="678" y="783"/>
                  </a:lnTo>
                  <a:lnTo>
                    <a:pt x="661" y="790"/>
                  </a:lnTo>
                  <a:lnTo>
                    <a:pt x="645" y="797"/>
                  </a:lnTo>
                  <a:lnTo>
                    <a:pt x="631" y="803"/>
                  </a:lnTo>
                  <a:lnTo>
                    <a:pt x="612" y="810"/>
                  </a:lnTo>
                  <a:lnTo>
                    <a:pt x="596" y="817"/>
                  </a:lnTo>
                  <a:lnTo>
                    <a:pt x="580" y="823"/>
                  </a:lnTo>
                  <a:lnTo>
                    <a:pt x="562" y="830"/>
                  </a:lnTo>
                  <a:lnTo>
                    <a:pt x="545" y="837"/>
                  </a:lnTo>
                  <a:lnTo>
                    <a:pt x="527" y="845"/>
                  </a:lnTo>
                  <a:lnTo>
                    <a:pt x="509" y="850"/>
                  </a:lnTo>
                  <a:lnTo>
                    <a:pt x="491" y="857"/>
                  </a:lnTo>
                  <a:lnTo>
                    <a:pt x="473" y="865"/>
                  </a:lnTo>
                  <a:lnTo>
                    <a:pt x="454" y="872"/>
                  </a:lnTo>
                  <a:lnTo>
                    <a:pt x="436" y="877"/>
                  </a:lnTo>
                  <a:lnTo>
                    <a:pt x="418" y="885"/>
                  </a:lnTo>
                  <a:lnTo>
                    <a:pt x="400" y="890"/>
                  </a:lnTo>
                  <a:lnTo>
                    <a:pt x="380" y="897"/>
                  </a:lnTo>
                  <a:lnTo>
                    <a:pt x="362" y="903"/>
                  </a:lnTo>
                  <a:lnTo>
                    <a:pt x="344" y="908"/>
                  </a:lnTo>
                  <a:lnTo>
                    <a:pt x="327" y="914"/>
                  </a:lnTo>
                  <a:lnTo>
                    <a:pt x="309" y="921"/>
                  </a:lnTo>
                  <a:lnTo>
                    <a:pt x="291" y="926"/>
                  </a:lnTo>
                  <a:lnTo>
                    <a:pt x="275" y="932"/>
                  </a:lnTo>
                  <a:lnTo>
                    <a:pt x="256" y="937"/>
                  </a:lnTo>
                  <a:lnTo>
                    <a:pt x="242" y="943"/>
                  </a:lnTo>
                  <a:lnTo>
                    <a:pt x="225" y="948"/>
                  </a:lnTo>
                  <a:lnTo>
                    <a:pt x="209" y="954"/>
                  </a:lnTo>
                  <a:lnTo>
                    <a:pt x="195" y="957"/>
                  </a:lnTo>
                  <a:lnTo>
                    <a:pt x="180" y="963"/>
                  </a:lnTo>
                  <a:lnTo>
                    <a:pt x="166" y="966"/>
                  </a:lnTo>
                  <a:lnTo>
                    <a:pt x="151" y="972"/>
                  </a:lnTo>
                  <a:lnTo>
                    <a:pt x="138" y="975"/>
                  </a:lnTo>
                  <a:lnTo>
                    <a:pt x="126" y="979"/>
                  </a:lnTo>
                  <a:lnTo>
                    <a:pt x="113" y="983"/>
                  </a:lnTo>
                  <a:lnTo>
                    <a:pt x="102" y="986"/>
                  </a:lnTo>
                  <a:lnTo>
                    <a:pt x="91" y="988"/>
                  </a:lnTo>
                  <a:lnTo>
                    <a:pt x="82" y="992"/>
                  </a:lnTo>
                  <a:lnTo>
                    <a:pt x="73" y="995"/>
                  </a:lnTo>
                  <a:lnTo>
                    <a:pt x="66" y="999"/>
                  </a:lnTo>
                  <a:lnTo>
                    <a:pt x="57" y="999"/>
                  </a:lnTo>
                  <a:lnTo>
                    <a:pt x="51" y="1001"/>
                  </a:lnTo>
                  <a:lnTo>
                    <a:pt x="46" y="1003"/>
                  </a:lnTo>
                  <a:lnTo>
                    <a:pt x="42" y="1004"/>
                  </a:lnTo>
                  <a:lnTo>
                    <a:pt x="37" y="1006"/>
                  </a:lnTo>
                  <a:lnTo>
                    <a:pt x="35" y="1006"/>
                  </a:lnTo>
                  <a:lnTo>
                    <a:pt x="33" y="1008"/>
                  </a:lnTo>
                  <a:lnTo>
                    <a:pt x="33" y="1008"/>
                  </a:lnTo>
                  <a:lnTo>
                    <a:pt x="0" y="957"/>
                  </a:lnTo>
                  <a:lnTo>
                    <a:pt x="0" y="955"/>
                  </a:lnTo>
                  <a:lnTo>
                    <a:pt x="0" y="952"/>
                  </a:lnTo>
                  <a:lnTo>
                    <a:pt x="0" y="948"/>
                  </a:lnTo>
                  <a:lnTo>
                    <a:pt x="2" y="945"/>
                  </a:lnTo>
                  <a:lnTo>
                    <a:pt x="2" y="941"/>
                  </a:lnTo>
                  <a:lnTo>
                    <a:pt x="4" y="937"/>
                  </a:lnTo>
                  <a:lnTo>
                    <a:pt x="4" y="932"/>
                  </a:lnTo>
                  <a:lnTo>
                    <a:pt x="4" y="926"/>
                  </a:lnTo>
                  <a:lnTo>
                    <a:pt x="4" y="921"/>
                  </a:lnTo>
                  <a:lnTo>
                    <a:pt x="6" y="914"/>
                  </a:lnTo>
                  <a:lnTo>
                    <a:pt x="6" y="906"/>
                  </a:lnTo>
                  <a:lnTo>
                    <a:pt x="8" y="901"/>
                  </a:lnTo>
                  <a:lnTo>
                    <a:pt x="9" y="894"/>
                  </a:lnTo>
                  <a:lnTo>
                    <a:pt x="11" y="886"/>
                  </a:lnTo>
                  <a:lnTo>
                    <a:pt x="11" y="876"/>
                  </a:lnTo>
                  <a:lnTo>
                    <a:pt x="13" y="868"/>
                  </a:lnTo>
                  <a:lnTo>
                    <a:pt x="15" y="857"/>
                  </a:lnTo>
                  <a:lnTo>
                    <a:pt x="15" y="850"/>
                  </a:lnTo>
                  <a:lnTo>
                    <a:pt x="17" y="839"/>
                  </a:lnTo>
                  <a:lnTo>
                    <a:pt x="18" y="830"/>
                  </a:lnTo>
                  <a:lnTo>
                    <a:pt x="18" y="819"/>
                  </a:lnTo>
                  <a:lnTo>
                    <a:pt x="22" y="808"/>
                  </a:lnTo>
                  <a:lnTo>
                    <a:pt x="22" y="797"/>
                  </a:lnTo>
                  <a:lnTo>
                    <a:pt x="24" y="787"/>
                  </a:lnTo>
                  <a:lnTo>
                    <a:pt x="26" y="776"/>
                  </a:lnTo>
                  <a:lnTo>
                    <a:pt x="28" y="765"/>
                  </a:lnTo>
                  <a:lnTo>
                    <a:pt x="29" y="752"/>
                  </a:lnTo>
                  <a:lnTo>
                    <a:pt x="29" y="741"/>
                  </a:lnTo>
                  <a:lnTo>
                    <a:pt x="31" y="730"/>
                  </a:lnTo>
                  <a:lnTo>
                    <a:pt x="33" y="719"/>
                  </a:lnTo>
                  <a:lnTo>
                    <a:pt x="35" y="707"/>
                  </a:lnTo>
                  <a:lnTo>
                    <a:pt x="37" y="694"/>
                  </a:lnTo>
                  <a:lnTo>
                    <a:pt x="38" y="681"/>
                  </a:lnTo>
                  <a:lnTo>
                    <a:pt x="38" y="670"/>
                  </a:lnTo>
                  <a:lnTo>
                    <a:pt x="40" y="658"/>
                  </a:lnTo>
                  <a:lnTo>
                    <a:pt x="42" y="647"/>
                  </a:lnTo>
                  <a:lnTo>
                    <a:pt x="44" y="634"/>
                  </a:lnTo>
                  <a:lnTo>
                    <a:pt x="46" y="621"/>
                  </a:lnTo>
                  <a:lnTo>
                    <a:pt x="46" y="609"/>
                  </a:lnTo>
                  <a:lnTo>
                    <a:pt x="47" y="598"/>
                  </a:lnTo>
                  <a:lnTo>
                    <a:pt x="49" y="585"/>
                  </a:lnTo>
                  <a:lnTo>
                    <a:pt x="51" y="574"/>
                  </a:lnTo>
                  <a:lnTo>
                    <a:pt x="51" y="561"/>
                  </a:lnTo>
                  <a:lnTo>
                    <a:pt x="53" y="550"/>
                  </a:lnTo>
                  <a:lnTo>
                    <a:pt x="53" y="540"/>
                  </a:lnTo>
                  <a:lnTo>
                    <a:pt x="57" y="529"/>
                  </a:lnTo>
                  <a:lnTo>
                    <a:pt x="57" y="516"/>
                  </a:lnTo>
                  <a:lnTo>
                    <a:pt x="57" y="505"/>
                  </a:lnTo>
                  <a:lnTo>
                    <a:pt x="58" y="494"/>
                  </a:lnTo>
                  <a:lnTo>
                    <a:pt x="58" y="485"/>
                  </a:lnTo>
                  <a:lnTo>
                    <a:pt x="60" y="474"/>
                  </a:lnTo>
                  <a:lnTo>
                    <a:pt x="60" y="465"/>
                  </a:lnTo>
                  <a:lnTo>
                    <a:pt x="62" y="454"/>
                  </a:lnTo>
                  <a:lnTo>
                    <a:pt x="62" y="445"/>
                  </a:lnTo>
                  <a:lnTo>
                    <a:pt x="62" y="436"/>
                  </a:lnTo>
                  <a:lnTo>
                    <a:pt x="64" y="429"/>
                  </a:lnTo>
                  <a:lnTo>
                    <a:pt x="64" y="420"/>
                  </a:lnTo>
                  <a:lnTo>
                    <a:pt x="64" y="412"/>
                  </a:lnTo>
                  <a:lnTo>
                    <a:pt x="64" y="405"/>
                  </a:lnTo>
                  <a:lnTo>
                    <a:pt x="64" y="398"/>
                  </a:lnTo>
                  <a:lnTo>
                    <a:pt x="64" y="391"/>
                  </a:lnTo>
                  <a:lnTo>
                    <a:pt x="66" y="385"/>
                  </a:lnTo>
                  <a:lnTo>
                    <a:pt x="64" y="378"/>
                  </a:lnTo>
                  <a:lnTo>
                    <a:pt x="64" y="372"/>
                  </a:lnTo>
                  <a:lnTo>
                    <a:pt x="64" y="365"/>
                  </a:lnTo>
                  <a:lnTo>
                    <a:pt x="64" y="360"/>
                  </a:lnTo>
                  <a:lnTo>
                    <a:pt x="62" y="352"/>
                  </a:lnTo>
                  <a:lnTo>
                    <a:pt x="62" y="345"/>
                  </a:lnTo>
                  <a:lnTo>
                    <a:pt x="62" y="340"/>
                  </a:lnTo>
                  <a:lnTo>
                    <a:pt x="62" y="332"/>
                  </a:lnTo>
                  <a:lnTo>
                    <a:pt x="62" y="325"/>
                  </a:lnTo>
                  <a:lnTo>
                    <a:pt x="60" y="320"/>
                  </a:lnTo>
                  <a:lnTo>
                    <a:pt x="60" y="313"/>
                  </a:lnTo>
                  <a:lnTo>
                    <a:pt x="60" y="305"/>
                  </a:lnTo>
                  <a:lnTo>
                    <a:pt x="58" y="298"/>
                  </a:lnTo>
                  <a:lnTo>
                    <a:pt x="58" y="293"/>
                  </a:lnTo>
                  <a:lnTo>
                    <a:pt x="58" y="285"/>
                  </a:lnTo>
                  <a:lnTo>
                    <a:pt x="58" y="278"/>
                  </a:lnTo>
                  <a:lnTo>
                    <a:pt x="57" y="271"/>
                  </a:lnTo>
                  <a:lnTo>
                    <a:pt x="57" y="265"/>
                  </a:lnTo>
                  <a:lnTo>
                    <a:pt x="55" y="258"/>
                  </a:lnTo>
                  <a:lnTo>
                    <a:pt x="55" y="251"/>
                  </a:lnTo>
                  <a:lnTo>
                    <a:pt x="53" y="244"/>
                  </a:lnTo>
                  <a:lnTo>
                    <a:pt x="53" y="236"/>
                  </a:lnTo>
                  <a:lnTo>
                    <a:pt x="51" y="229"/>
                  </a:lnTo>
                  <a:lnTo>
                    <a:pt x="51" y="224"/>
                  </a:lnTo>
                  <a:lnTo>
                    <a:pt x="51" y="216"/>
                  </a:lnTo>
                  <a:lnTo>
                    <a:pt x="51" y="209"/>
                  </a:lnTo>
                  <a:lnTo>
                    <a:pt x="49" y="202"/>
                  </a:lnTo>
                  <a:lnTo>
                    <a:pt x="49" y="196"/>
                  </a:lnTo>
                  <a:lnTo>
                    <a:pt x="47" y="189"/>
                  </a:lnTo>
                  <a:lnTo>
                    <a:pt x="47" y="184"/>
                  </a:lnTo>
                  <a:lnTo>
                    <a:pt x="47" y="176"/>
                  </a:lnTo>
                  <a:lnTo>
                    <a:pt x="47" y="171"/>
                  </a:lnTo>
                  <a:lnTo>
                    <a:pt x="46" y="165"/>
                  </a:lnTo>
                  <a:lnTo>
                    <a:pt x="44" y="158"/>
                  </a:lnTo>
                  <a:lnTo>
                    <a:pt x="44" y="153"/>
                  </a:lnTo>
                  <a:lnTo>
                    <a:pt x="44" y="147"/>
                  </a:lnTo>
                  <a:lnTo>
                    <a:pt x="42" y="140"/>
                  </a:lnTo>
                  <a:lnTo>
                    <a:pt x="42" y="135"/>
                  </a:lnTo>
                  <a:lnTo>
                    <a:pt x="40" y="129"/>
                  </a:lnTo>
                  <a:lnTo>
                    <a:pt x="40" y="124"/>
                  </a:lnTo>
                  <a:lnTo>
                    <a:pt x="38" y="118"/>
                  </a:lnTo>
                  <a:lnTo>
                    <a:pt x="38" y="115"/>
                  </a:lnTo>
                  <a:lnTo>
                    <a:pt x="38" y="109"/>
                  </a:lnTo>
                  <a:lnTo>
                    <a:pt x="38" y="104"/>
                  </a:lnTo>
                  <a:lnTo>
                    <a:pt x="37" y="100"/>
                  </a:lnTo>
                  <a:lnTo>
                    <a:pt x="37" y="95"/>
                  </a:lnTo>
                  <a:lnTo>
                    <a:pt x="37" y="91"/>
                  </a:lnTo>
                  <a:lnTo>
                    <a:pt x="37" y="87"/>
                  </a:lnTo>
                  <a:lnTo>
                    <a:pt x="35" y="84"/>
                  </a:lnTo>
                  <a:lnTo>
                    <a:pt x="35" y="80"/>
                  </a:lnTo>
                  <a:lnTo>
                    <a:pt x="33" y="76"/>
                  </a:lnTo>
                  <a:lnTo>
                    <a:pt x="33" y="73"/>
                  </a:lnTo>
                  <a:lnTo>
                    <a:pt x="33" y="67"/>
                  </a:lnTo>
                  <a:lnTo>
                    <a:pt x="33" y="64"/>
                  </a:lnTo>
                  <a:lnTo>
                    <a:pt x="31" y="58"/>
                  </a:lnTo>
                  <a:lnTo>
                    <a:pt x="31" y="56"/>
                  </a:lnTo>
                  <a:lnTo>
                    <a:pt x="31" y="55"/>
                  </a:lnTo>
                  <a:lnTo>
                    <a:pt x="31" y="55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4" name="Freeform 12"/>
            <p:cNvSpPr>
              <a:spLocks/>
            </p:cNvSpPr>
            <p:nvPr/>
          </p:nvSpPr>
          <p:spPr bwMode="auto">
            <a:xfrm>
              <a:off x="3490" y="2047"/>
              <a:ext cx="915" cy="323"/>
            </a:xfrm>
            <a:custGeom>
              <a:avLst/>
              <a:gdLst>
                <a:gd name="T0" fmla="*/ 123 w 915"/>
                <a:gd name="T1" fmla="*/ 0 h 323"/>
                <a:gd name="T2" fmla="*/ 125 w 915"/>
                <a:gd name="T3" fmla="*/ 2 h 323"/>
                <a:gd name="T4" fmla="*/ 125 w 915"/>
                <a:gd name="T5" fmla="*/ 5 h 323"/>
                <a:gd name="T6" fmla="*/ 129 w 915"/>
                <a:gd name="T7" fmla="*/ 11 h 323"/>
                <a:gd name="T8" fmla="*/ 131 w 915"/>
                <a:gd name="T9" fmla="*/ 14 h 323"/>
                <a:gd name="T10" fmla="*/ 134 w 915"/>
                <a:gd name="T11" fmla="*/ 22 h 323"/>
                <a:gd name="T12" fmla="*/ 136 w 915"/>
                <a:gd name="T13" fmla="*/ 23 h 323"/>
                <a:gd name="T14" fmla="*/ 138 w 915"/>
                <a:gd name="T15" fmla="*/ 27 h 323"/>
                <a:gd name="T16" fmla="*/ 141 w 915"/>
                <a:gd name="T17" fmla="*/ 31 h 323"/>
                <a:gd name="T18" fmla="*/ 143 w 915"/>
                <a:gd name="T19" fmla="*/ 34 h 323"/>
                <a:gd name="T20" fmla="*/ 145 w 915"/>
                <a:gd name="T21" fmla="*/ 38 h 323"/>
                <a:gd name="T22" fmla="*/ 149 w 915"/>
                <a:gd name="T23" fmla="*/ 42 h 323"/>
                <a:gd name="T24" fmla="*/ 152 w 915"/>
                <a:gd name="T25" fmla="*/ 45 h 323"/>
                <a:gd name="T26" fmla="*/ 156 w 915"/>
                <a:gd name="T27" fmla="*/ 49 h 323"/>
                <a:gd name="T28" fmla="*/ 160 w 915"/>
                <a:gd name="T29" fmla="*/ 53 h 323"/>
                <a:gd name="T30" fmla="*/ 163 w 915"/>
                <a:gd name="T31" fmla="*/ 56 h 323"/>
                <a:gd name="T32" fmla="*/ 167 w 915"/>
                <a:gd name="T33" fmla="*/ 62 h 323"/>
                <a:gd name="T34" fmla="*/ 171 w 915"/>
                <a:gd name="T35" fmla="*/ 65 h 323"/>
                <a:gd name="T36" fmla="*/ 176 w 915"/>
                <a:gd name="T37" fmla="*/ 69 h 323"/>
                <a:gd name="T38" fmla="*/ 180 w 915"/>
                <a:gd name="T39" fmla="*/ 73 h 323"/>
                <a:gd name="T40" fmla="*/ 183 w 915"/>
                <a:gd name="T41" fmla="*/ 74 h 323"/>
                <a:gd name="T42" fmla="*/ 189 w 915"/>
                <a:gd name="T43" fmla="*/ 80 h 323"/>
                <a:gd name="T44" fmla="*/ 194 w 915"/>
                <a:gd name="T45" fmla="*/ 82 h 323"/>
                <a:gd name="T46" fmla="*/ 198 w 915"/>
                <a:gd name="T47" fmla="*/ 85 h 323"/>
                <a:gd name="T48" fmla="*/ 205 w 915"/>
                <a:gd name="T49" fmla="*/ 89 h 323"/>
                <a:gd name="T50" fmla="*/ 210 w 915"/>
                <a:gd name="T51" fmla="*/ 92 h 323"/>
                <a:gd name="T52" fmla="*/ 216 w 915"/>
                <a:gd name="T53" fmla="*/ 94 h 323"/>
                <a:gd name="T54" fmla="*/ 221 w 915"/>
                <a:gd name="T55" fmla="*/ 98 h 323"/>
                <a:gd name="T56" fmla="*/ 227 w 915"/>
                <a:gd name="T57" fmla="*/ 100 h 323"/>
                <a:gd name="T58" fmla="*/ 232 w 915"/>
                <a:gd name="T59" fmla="*/ 102 h 323"/>
                <a:gd name="T60" fmla="*/ 238 w 915"/>
                <a:gd name="T61" fmla="*/ 103 h 323"/>
                <a:gd name="T62" fmla="*/ 243 w 915"/>
                <a:gd name="T63" fmla="*/ 105 h 323"/>
                <a:gd name="T64" fmla="*/ 249 w 915"/>
                <a:gd name="T65" fmla="*/ 107 h 323"/>
                <a:gd name="T66" fmla="*/ 254 w 915"/>
                <a:gd name="T67" fmla="*/ 111 h 323"/>
                <a:gd name="T68" fmla="*/ 258 w 915"/>
                <a:gd name="T69" fmla="*/ 111 h 323"/>
                <a:gd name="T70" fmla="*/ 263 w 915"/>
                <a:gd name="T71" fmla="*/ 112 h 323"/>
                <a:gd name="T72" fmla="*/ 269 w 915"/>
                <a:gd name="T73" fmla="*/ 114 h 323"/>
                <a:gd name="T74" fmla="*/ 274 w 915"/>
                <a:gd name="T75" fmla="*/ 116 h 323"/>
                <a:gd name="T76" fmla="*/ 278 w 915"/>
                <a:gd name="T77" fmla="*/ 116 h 323"/>
                <a:gd name="T78" fmla="*/ 283 w 915"/>
                <a:gd name="T79" fmla="*/ 118 h 323"/>
                <a:gd name="T80" fmla="*/ 287 w 915"/>
                <a:gd name="T81" fmla="*/ 120 h 323"/>
                <a:gd name="T82" fmla="*/ 292 w 915"/>
                <a:gd name="T83" fmla="*/ 122 h 323"/>
                <a:gd name="T84" fmla="*/ 296 w 915"/>
                <a:gd name="T85" fmla="*/ 122 h 323"/>
                <a:gd name="T86" fmla="*/ 299 w 915"/>
                <a:gd name="T87" fmla="*/ 122 h 323"/>
                <a:gd name="T88" fmla="*/ 303 w 915"/>
                <a:gd name="T89" fmla="*/ 123 h 323"/>
                <a:gd name="T90" fmla="*/ 305 w 915"/>
                <a:gd name="T91" fmla="*/ 123 h 323"/>
                <a:gd name="T92" fmla="*/ 312 w 915"/>
                <a:gd name="T93" fmla="*/ 125 h 323"/>
                <a:gd name="T94" fmla="*/ 318 w 915"/>
                <a:gd name="T95" fmla="*/ 127 h 323"/>
                <a:gd name="T96" fmla="*/ 321 w 915"/>
                <a:gd name="T97" fmla="*/ 127 h 323"/>
                <a:gd name="T98" fmla="*/ 323 w 915"/>
                <a:gd name="T99" fmla="*/ 127 h 323"/>
                <a:gd name="T100" fmla="*/ 327 w 915"/>
                <a:gd name="T101" fmla="*/ 127 h 323"/>
                <a:gd name="T102" fmla="*/ 327 w 915"/>
                <a:gd name="T103" fmla="*/ 127 h 323"/>
                <a:gd name="T104" fmla="*/ 468 w 915"/>
                <a:gd name="T105" fmla="*/ 122 h 323"/>
                <a:gd name="T106" fmla="*/ 915 w 915"/>
                <a:gd name="T107" fmla="*/ 323 h 323"/>
                <a:gd name="T108" fmla="*/ 160 w 915"/>
                <a:gd name="T109" fmla="*/ 109 h 323"/>
                <a:gd name="T110" fmla="*/ 0 w 915"/>
                <a:gd name="T111" fmla="*/ 13 h 323"/>
                <a:gd name="T112" fmla="*/ 123 w 915"/>
                <a:gd name="T113" fmla="*/ 0 h 323"/>
                <a:gd name="T114" fmla="*/ 123 w 915"/>
                <a:gd name="T115" fmla="*/ 0 h 3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915" h="323">
                  <a:moveTo>
                    <a:pt x="123" y="0"/>
                  </a:moveTo>
                  <a:lnTo>
                    <a:pt x="125" y="2"/>
                  </a:lnTo>
                  <a:lnTo>
                    <a:pt x="125" y="5"/>
                  </a:lnTo>
                  <a:lnTo>
                    <a:pt x="129" y="11"/>
                  </a:lnTo>
                  <a:lnTo>
                    <a:pt x="131" y="14"/>
                  </a:lnTo>
                  <a:lnTo>
                    <a:pt x="134" y="22"/>
                  </a:lnTo>
                  <a:lnTo>
                    <a:pt x="136" y="23"/>
                  </a:lnTo>
                  <a:lnTo>
                    <a:pt x="138" y="27"/>
                  </a:lnTo>
                  <a:lnTo>
                    <a:pt x="141" y="31"/>
                  </a:lnTo>
                  <a:lnTo>
                    <a:pt x="143" y="34"/>
                  </a:lnTo>
                  <a:lnTo>
                    <a:pt x="145" y="38"/>
                  </a:lnTo>
                  <a:lnTo>
                    <a:pt x="149" y="42"/>
                  </a:lnTo>
                  <a:lnTo>
                    <a:pt x="152" y="45"/>
                  </a:lnTo>
                  <a:lnTo>
                    <a:pt x="156" y="49"/>
                  </a:lnTo>
                  <a:lnTo>
                    <a:pt x="160" y="53"/>
                  </a:lnTo>
                  <a:lnTo>
                    <a:pt x="163" y="56"/>
                  </a:lnTo>
                  <a:lnTo>
                    <a:pt x="167" y="62"/>
                  </a:lnTo>
                  <a:lnTo>
                    <a:pt x="171" y="65"/>
                  </a:lnTo>
                  <a:lnTo>
                    <a:pt x="176" y="69"/>
                  </a:lnTo>
                  <a:lnTo>
                    <a:pt x="180" y="73"/>
                  </a:lnTo>
                  <a:lnTo>
                    <a:pt x="183" y="74"/>
                  </a:lnTo>
                  <a:lnTo>
                    <a:pt x="189" y="80"/>
                  </a:lnTo>
                  <a:lnTo>
                    <a:pt x="194" y="82"/>
                  </a:lnTo>
                  <a:lnTo>
                    <a:pt x="198" y="85"/>
                  </a:lnTo>
                  <a:lnTo>
                    <a:pt x="205" y="89"/>
                  </a:lnTo>
                  <a:lnTo>
                    <a:pt x="210" y="92"/>
                  </a:lnTo>
                  <a:lnTo>
                    <a:pt x="216" y="94"/>
                  </a:lnTo>
                  <a:lnTo>
                    <a:pt x="221" y="98"/>
                  </a:lnTo>
                  <a:lnTo>
                    <a:pt x="227" y="100"/>
                  </a:lnTo>
                  <a:lnTo>
                    <a:pt x="232" y="102"/>
                  </a:lnTo>
                  <a:lnTo>
                    <a:pt x="238" y="103"/>
                  </a:lnTo>
                  <a:lnTo>
                    <a:pt x="243" y="105"/>
                  </a:lnTo>
                  <a:lnTo>
                    <a:pt x="249" y="107"/>
                  </a:lnTo>
                  <a:lnTo>
                    <a:pt x="254" y="111"/>
                  </a:lnTo>
                  <a:lnTo>
                    <a:pt x="258" y="111"/>
                  </a:lnTo>
                  <a:lnTo>
                    <a:pt x="263" y="112"/>
                  </a:lnTo>
                  <a:lnTo>
                    <a:pt x="269" y="114"/>
                  </a:lnTo>
                  <a:lnTo>
                    <a:pt x="274" y="116"/>
                  </a:lnTo>
                  <a:lnTo>
                    <a:pt x="278" y="116"/>
                  </a:lnTo>
                  <a:lnTo>
                    <a:pt x="283" y="118"/>
                  </a:lnTo>
                  <a:lnTo>
                    <a:pt x="287" y="120"/>
                  </a:lnTo>
                  <a:lnTo>
                    <a:pt x="292" y="122"/>
                  </a:lnTo>
                  <a:lnTo>
                    <a:pt x="296" y="122"/>
                  </a:lnTo>
                  <a:lnTo>
                    <a:pt x="299" y="122"/>
                  </a:lnTo>
                  <a:lnTo>
                    <a:pt x="303" y="123"/>
                  </a:lnTo>
                  <a:lnTo>
                    <a:pt x="305" y="123"/>
                  </a:lnTo>
                  <a:lnTo>
                    <a:pt x="312" y="125"/>
                  </a:lnTo>
                  <a:lnTo>
                    <a:pt x="318" y="127"/>
                  </a:lnTo>
                  <a:lnTo>
                    <a:pt x="321" y="127"/>
                  </a:lnTo>
                  <a:lnTo>
                    <a:pt x="323" y="127"/>
                  </a:lnTo>
                  <a:lnTo>
                    <a:pt x="327" y="127"/>
                  </a:lnTo>
                  <a:lnTo>
                    <a:pt x="327" y="127"/>
                  </a:lnTo>
                  <a:lnTo>
                    <a:pt x="468" y="122"/>
                  </a:lnTo>
                  <a:lnTo>
                    <a:pt x="915" y="323"/>
                  </a:lnTo>
                  <a:lnTo>
                    <a:pt x="160" y="109"/>
                  </a:lnTo>
                  <a:lnTo>
                    <a:pt x="0" y="13"/>
                  </a:lnTo>
                  <a:lnTo>
                    <a:pt x="123" y="0"/>
                  </a:lnTo>
                  <a:lnTo>
                    <a:pt x="123" y="0"/>
                  </a:lnTo>
                  <a:close/>
                </a:path>
              </a:pathLst>
            </a:custGeom>
            <a:solidFill>
              <a:schemeClr val="accent3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5" name="Freeform 13"/>
            <p:cNvSpPr>
              <a:spLocks/>
            </p:cNvSpPr>
            <p:nvPr/>
          </p:nvSpPr>
          <p:spPr bwMode="auto">
            <a:xfrm>
              <a:off x="3944" y="2218"/>
              <a:ext cx="1008" cy="212"/>
            </a:xfrm>
            <a:custGeom>
              <a:avLst/>
              <a:gdLst>
                <a:gd name="T0" fmla="*/ 2 w 1008"/>
                <a:gd name="T1" fmla="*/ 43 h 212"/>
                <a:gd name="T2" fmla="*/ 5 w 1008"/>
                <a:gd name="T3" fmla="*/ 45 h 212"/>
                <a:gd name="T4" fmla="*/ 13 w 1008"/>
                <a:gd name="T5" fmla="*/ 47 h 212"/>
                <a:gd name="T6" fmla="*/ 20 w 1008"/>
                <a:gd name="T7" fmla="*/ 49 h 212"/>
                <a:gd name="T8" fmla="*/ 29 w 1008"/>
                <a:gd name="T9" fmla="*/ 50 h 212"/>
                <a:gd name="T10" fmla="*/ 40 w 1008"/>
                <a:gd name="T11" fmla="*/ 54 h 212"/>
                <a:gd name="T12" fmla="*/ 53 w 1008"/>
                <a:gd name="T13" fmla="*/ 58 h 212"/>
                <a:gd name="T14" fmla="*/ 65 w 1008"/>
                <a:gd name="T15" fmla="*/ 61 h 212"/>
                <a:gd name="T16" fmla="*/ 82 w 1008"/>
                <a:gd name="T17" fmla="*/ 65 h 212"/>
                <a:gd name="T18" fmla="*/ 96 w 1008"/>
                <a:gd name="T19" fmla="*/ 69 h 212"/>
                <a:gd name="T20" fmla="*/ 113 w 1008"/>
                <a:gd name="T21" fmla="*/ 72 h 212"/>
                <a:gd name="T22" fmla="*/ 131 w 1008"/>
                <a:gd name="T23" fmla="*/ 78 h 212"/>
                <a:gd name="T24" fmla="*/ 149 w 1008"/>
                <a:gd name="T25" fmla="*/ 83 h 212"/>
                <a:gd name="T26" fmla="*/ 169 w 1008"/>
                <a:gd name="T27" fmla="*/ 87 h 212"/>
                <a:gd name="T28" fmla="*/ 189 w 1008"/>
                <a:gd name="T29" fmla="*/ 92 h 212"/>
                <a:gd name="T30" fmla="*/ 207 w 1008"/>
                <a:gd name="T31" fmla="*/ 98 h 212"/>
                <a:gd name="T32" fmla="*/ 227 w 1008"/>
                <a:gd name="T33" fmla="*/ 103 h 212"/>
                <a:gd name="T34" fmla="*/ 247 w 1008"/>
                <a:gd name="T35" fmla="*/ 109 h 212"/>
                <a:gd name="T36" fmla="*/ 267 w 1008"/>
                <a:gd name="T37" fmla="*/ 114 h 212"/>
                <a:gd name="T38" fmla="*/ 287 w 1008"/>
                <a:gd name="T39" fmla="*/ 118 h 212"/>
                <a:gd name="T40" fmla="*/ 307 w 1008"/>
                <a:gd name="T41" fmla="*/ 123 h 212"/>
                <a:gd name="T42" fmla="*/ 327 w 1008"/>
                <a:gd name="T43" fmla="*/ 129 h 212"/>
                <a:gd name="T44" fmla="*/ 347 w 1008"/>
                <a:gd name="T45" fmla="*/ 134 h 212"/>
                <a:gd name="T46" fmla="*/ 365 w 1008"/>
                <a:gd name="T47" fmla="*/ 138 h 212"/>
                <a:gd name="T48" fmla="*/ 383 w 1008"/>
                <a:gd name="T49" fmla="*/ 143 h 212"/>
                <a:gd name="T50" fmla="*/ 399 w 1008"/>
                <a:gd name="T51" fmla="*/ 147 h 212"/>
                <a:gd name="T52" fmla="*/ 416 w 1008"/>
                <a:gd name="T53" fmla="*/ 150 h 212"/>
                <a:gd name="T54" fmla="*/ 430 w 1008"/>
                <a:gd name="T55" fmla="*/ 154 h 212"/>
                <a:gd name="T56" fmla="*/ 445 w 1008"/>
                <a:gd name="T57" fmla="*/ 156 h 212"/>
                <a:gd name="T58" fmla="*/ 458 w 1008"/>
                <a:gd name="T59" fmla="*/ 159 h 212"/>
                <a:gd name="T60" fmla="*/ 470 w 1008"/>
                <a:gd name="T61" fmla="*/ 161 h 212"/>
                <a:gd name="T62" fmla="*/ 474 w 1008"/>
                <a:gd name="T63" fmla="*/ 158 h 212"/>
                <a:gd name="T64" fmla="*/ 472 w 1008"/>
                <a:gd name="T65" fmla="*/ 147 h 212"/>
                <a:gd name="T66" fmla="*/ 470 w 1008"/>
                <a:gd name="T67" fmla="*/ 134 h 212"/>
                <a:gd name="T68" fmla="*/ 465 w 1008"/>
                <a:gd name="T69" fmla="*/ 125 h 212"/>
                <a:gd name="T70" fmla="*/ 459 w 1008"/>
                <a:gd name="T71" fmla="*/ 114 h 212"/>
                <a:gd name="T72" fmla="*/ 454 w 1008"/>
                <a:gd name="T73" fmla="*/ 105 h 212"/>
                <a:gd name="T74" fmla="*/ 447 w 1008"/>
                <a:gd name="T75" fmla="*/ 94 h 212"/>
                <a:gd name="T76" fmla="*/ 439 w 1008"/>
                <a:gd name="T77" fmla="*/ 85 h 212"/>
                <a:gd name="T78" fmla="*/ 430 w 1008"/>
                <a:gd name="T79" fmla="*/ 74 h 212"/>
                <a:gd name="T80" fmla="*/ 421 w 1008"/>
                <a:gd name="T81" fmla="*/ 63 h 212"/>
                <a:gd name="T82" fmla="*/ 412 w 1008"/>
                <a:gd name="T83" fmla="*/ 54 h 212"/>
                <a:gd name="T84" fmla="*/ 403 w 1008"/>
                <a:gd name="T85" fmla="*/ 43 h 212"/>
                <a:gd name="T86" fmla="*/ 394 w 1008"/>
                <a:gd name="T87" fmla="*/ 34 h 212"/>
                <a:gd name="T88" fmla="*/ 385 w 1008"/>
                <a:gd name="T89" fmla="*/ 23 h 212"/>
                <a:gd name="T90" fmla="*/ 376 w 1008"/>
                <a:gd name="T91" fmla="*/ 14 h 212"/>
                <a:gd name="T92" fmla="*/ 369 w 1008"/>
                <a:gd name="T93" fmla="*/ 3 h 212"/>
                <a:gd name="T94" fmla="*/ 676 w 1008"/>
                <a:gd name="T95" fmla="*/ 103 h 212"/>
                <a:gd name="T96" fmla="*/ 961 w 1008"/>
                <a:gd name="T97" fmla="*/ 167 h 212"/>
                <a:gd name="T98" fmla="*/ 736 w 1008"/>
                <a:gd name="T99" fmla="*/ 167 h 212"/>
                <a:gd name="T100" fmla="*/ 0 w 1008"/>
                <a:gd name="T101" fmla="*/ 43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008" h="212">
                  <a:moveTo>
                    <a:pt x="0" y="43"/>
                  </a:moveTo>
                  <a:lnTo>
                    <a:pt x="2" y="43"/>
                  </a:lnTo>
                  <a:lnTo>
                    <a:pt x="4" y="45"/>
                  </a:lnTo>
                  <a:lnTo>
                    <a:pt x="5" y="45"/>
                  </a:lnTo>
                  <a:lnTo>
                    <a:pt x="9" y="45"/>
                  </a:lnTo>
                  <a:lnTo>
                    <a:pt x="13" y="47"/>
                  </a:lnTo>
                  <a:lnTo>
                    <a:pt x="16" y="47"/>
                  </a:lnTo>
                  <a:lnTo>
                    <a:pt x="20" y="49"/>
                  </a:lnTo>
                  <a:lnTo>
                    <a:pt x="24" y="49"/>
                  </a:lnTo>
                  <a:lnTo>
                    <a:pt x="29" y="50"/>
                  </a:lnTo>
                  <a:lnTo>
                    <a:pt x="34" y="52"/>
                  </a:lnTo>
                  <a:lnTo>
                    <a:pt x="40" y="54"/>
                  </a:lnTo>
                  <a:lnTo>
                    <a:pt x="45" y="56"/>
                  </a:lnTo>
                  <a:lnTo>
                    <a:pt x="53" y="58"/>
                  </a:lnTo>
                  <a:lnTo>
                    <a:pt x="60" y="60"/>
                  </a:lnTo>
                  <a:lnTo>
                    <a:pt x="65" y="61"/>
                  </a:lnTo>
                  <a:lnTo>
                    <a:pt x="73" y="63"/>
                  </a:lnTo>
                  <a:lnTo>
                    <a:pt x="82" y="65"/>
                  </a:lnTo>
                  <a:lnTo>
                    <a:pt x="89" y="67"/>
                  </a:lnTo>
                  <a:lnTo>
                    <a:pt x="96" y="69"/>
                  </a:lnTo>
                  <a:lnTo>
                    <a:pt x="105" y="70"/>
                  </a:lnTo>
                  <a:lnTo>
                    <a:pt x="113" y="72"/>
                  </a:lnTo>
                  <a:lnTo>
                    <a:pt x="122" y="76"/>
                  </a:lnTo>
                  <a:lnTo>
                    <a:pt x="131" y="78"/>
                  </a:lnTo>
                  <a:lnTo>
                    <a:pt x="140" y="79"/>
                  </a:lnTo>
                  <a:lnTo>
                    <a:pt x="149" y="83"/>
                  </a:lnTo>
                  <a:lnTo>
                    <a:pt x="160" y="85"/>
                  </a:lnTo>
                  <a:lnTo>
                    <a:pt x="169" y="87"/>
                  </a:lnTo>
                  <a:lnTo>
                    <a:pt x="178" y="90"/>
                  </a:lnTo>
                  <a:lnTo>
                    <a:pt x="189" y="92"/>
                  </a:lnTo>
                  <a:lnTo>
                    <a:pt x="198" y="96"/>
                  </a:lnTo>
                  <a:lnTo>
                    <a:pt x="207" y="98"/>
                  </a:lnTo>
                  <a:lnTo>
                    <a:pt x="218" y="101"/>
                  </a:lnTo>
                  <a:lnTo>
                    <a:pt x="227" y="103"/>
                  </a:lnTo>
                  <a:lnTo>
                    <a:pt x="238" y="107"/>
                  </a:lnTo>
                  <a:lnTo>
                    <a:pt x="247" y="109"/>
                  </a:lnTo>
                  <a:lnTo>
                    <a:pt x="258" y="110"/>
                  </a:lnTo>
                  <a:lnTo>
                    <a:pt x="267" y="114"/>
                  </a:lnTo>
                  <a:lnTo>
                    <a:pt x="278" y="116"/>
                  </a:lnTo>
                  <a:lnTo>
                    <a:pt x="287" y="118"/>
                  </a:lnTo>
                  <a:lnTo>
                    <a:pt x="298" y="121"/>
                  </a:lnTo>
                  <a:lnTo>
                    <a:pt x="307" y="123"/>
                  </a:lnTo>
                  <a:lnTo>
                    <a:pt x="318" y="127"/>
                  </a:lnTo>
                  <a:lnTo>
                    <a:pt x="327" y="129"/>
                  </a:lnTo>
                  <a:lnTo>
                    <a:pt x="338" y="130"/>
                  </a:lnTo>
                  <a:lnTo>
                    <a:pt x="347" y="134"/>
                  </a:lnTo>
                  <a:lnTo>
                    <a:pt x="358" y="136"/>
                  </a:lnTo>
                  <a:lnTo>
                    <a:pt x="365" y="138"/>
                  </a:lnTo>
                  <a:lnTo>
                    <a:pt x="374" y="139"/>
                  </a:lnTo>
                  <a:lnTo>
                    <a:pt x="383" y="143"/>
                  </a:lnTo>
                  <a:lnTo>
                    <a:pt x="392" y="145"/>
                  </a:lnTo>
                  <a:lnTo>
                    <a:pt x="399" y="147"/>
                  </a:lnTo>
                  <a:lnTo>
                    <a:pt x="409" y="149"/>
                  </a:lnTo>
                  <a:lnTo>
                    <a:pt x="416" y="150"/>
                  </a:lnTo>
                  <a:lnTo>
                    <a:pt x="425" y="152"/>
                  </a:lnTo>
                  <a:lnTo>
                    <a:pt x="430" y="154"/>
                  </a:lnTo>
                  <a:lnTo>
                    <a:pt x="438" y="154"/>
                  </a:lnTo>
                  <a:lnTo>
                    <a:pt x="445" y="156"/>
                  </a:lnTo>
                  <a:lnTo>
                    <a:pt x="452" y="158"/>
                  </a:lnTo>
                  <a:lnTo>
                    <a:pt x="458" y="159"/>
                  </a:lnTo>
                  <a:lnTo>
                    <a:pt x="465" y="159"/>
                  </a:lnTo>
                  <a:lnTo>
                    <a:pt x="470" y="161"/>
                  </a:lnTo>
                  <a:lnTo>
                    <a:pt x="476" y="163"/>
                  </a:lnTo>
                  <a:lnTo>
                    <a:pt x="474" y="158"/>
                  </a:lnTo>
                  <a:lnTo>
                    <a:pt x="474" y="152"/>
                  </a:lnTo>
                  <a:lnTo>
                    <a:pt x="472" y="147"/>
                  </a:lnTo>
                  <a:lnTo>
                    <a:pt x="472" y="141"/>
                  </a:lnTo>
                  <a:lnTo>
                    <a:pt x="470" y="134"/>
                  </a:lnTo>
                  <a:lnTo>
                    <a:pt x="467" y="130"/>
                  </a:lnTo>
                  <a:lnTo>
                    <a:pt x="465" y="125"/>
                  </a:lnTo>
                  <a:lnTo>
                    <a:pt x="463" y="119"/>
                  </a:lnTo>
                  <a:lnTo>
                    <a:pt x="459" y="114"/>
                  </a:lnTo>
                  <a:lnTo>
                    <a:pt x="458" y="110"/>
                  </a:lnTo>
                  <a:lnTo>
                    <a:pt x="454" y="105"/>
                  </a:lnTo>
                  <a:lnTo>
                    <a:pt x="450" y="99"/>
                  </a:lnTo>
                  <a:lnTo>
                    <a:pt x="447" y="94"/>
                  </a:lnTo>
                  <a:lnTo>
                    <a:pt x="443" y="90"/>
                  </a:lnTo>
                  <a:lnTo>
                    <a:pt x="439" y="85"/>
                  </a:lnTo>
                  <a:lnTo>
                    <a:pt x="436" y="79"/>
                  </a:lnTo>
                  <a:lnTo>
                    <a:pt x="430" y="74"/>
                  </a:lnTo>
                  <a:lnTo>
                    <a:pt x="427" y="69"/>
                  </a:lnTo>
                  <a:lnTo>
                    <a:pt x="421" y="63"/>
                  </a:lnTo>
                  <a:lnTo>
                    <a:pt x="418" y="60"/>
                  </a:lnTo>
                  <a:lnTo>
                    <a:pt x="412" y="54"/>
                  </a:lnTo>
                  <a:lnTo>
                    <a:pt x="409" y="49"/>
                  </a:lnTo>
                  <a:lnTo>
                    <a:pt x="403" y="43"/>
                  </a:lnTo>
                  <a:lnTo>
                    <a:pt x="399" y="40"/>
                  </a:lnTo>
                  <a:lnTo>
                    <a:pt x="394" y="34"/>
                  </a:lnTo>
                  <a:lnTo>
                    <a:pt x="390" y="29"/>
                  </a:lnTo>
                  <a:lnTo>
                    <a:pt x="385" y="23"/>
                  </a:lnTo>
                  <a:lnTo>
                    <a:pt x="381" y="20"/>
                  </a:lnTo>
                  <a:lnTo>
                    <a:pt x="376" y="14"/>
                  </a:lnTo>
                  <a:lnTo>
                    <a:pt x="372" y="9"/>
                  </a:lnTo>
                  <a:lnTo>
                    <a:pt x="369" y="3"/>
                  </a:lnTo>
                  <a:lnTo>
                    <a:pt x="365" y="0"/>
                  </a:lnTo>
                  <a:lnTo>
                    <a:pt x="676" y="103"/>
                  </a:lnTo>
                  <a:lnTo>
                    <a:pt x="656" y="9"/>
                  </a:lnTo>
                  <a:lnTo>
                    <a:pt x="961" y="167"/>
                  </a:lnTo>
                  <a:lnTo>
                    <a:pt x="1008" y="212"/>
                  </a:lnTo>
                  <a:lnTo>
                    <a:pt x="736" y="167"/>
                  </a:lnTo>
                  <a:lnTo>
                    <a:pt x="370" y="185"/>
                  </a:lnTo>
                  <a:lnTo>
                    <a:pt x="0" y="43"/>
                  </a:lnTo>
                  <a:lnTo>
                    <a:pt x="0" y="43"/>
                  </a:lnTo>
                  <a:close/>
                </a:path>
              </a:pathLst>
            </a:custGeom>
            <a:solidFill>
              <a:schemeClr val="accent3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auto">
            <a:xfrm>
              <a:off x="3879" y="1805"/>
              <a:ext cx="65" cy="122"/>
            </a:xfrm>
            <a:custGeom>
              <a:avLst/>
              <a:gdLst>
                <a:gd name="T0" fmla="*/ 47 w 65"/>
                <a:gd name="T1" fmla="*/ 0 h 122"/>
                <a:gd name="T2" fmla="*/ 49 w 65"/>
                <a:gd name="T3" fmla="*/ 0 h 122"/>
                <a:gd name="T4" fmla="*/ 52 w 65"/>
                <a:gd name="T5" fmla="*/ 2 h 122"/>
                <a:gd name="T6" fmla="*/ 54 w 65"/>
                <a:gd name="T7" fmla="*/ 4 h 122"/>
                <a:gd name="T8" fmla="*/ 59 w 65"/>
                <a:gd name="T9" fmla="*/ 9 h 122"/>
                <a:gd name="T10" fmla="*/ 61 w 65"/>
                <a:gd name="T11" fmla="*/ 13 h 122"/>
                <a:gd name="T12" fmla="*/ 61 w 65"/>
                <a:gd name="T13" fmla="*/ 17 h 122"/>
                <a:gd name="T14" fmla="*/ 63 w 65"/>
                <a:gd name="T15" fmla="*/ 22 h 122"/>
                <a:gd name="T16" fmla="*/ 65 w 65"/>
                <a:gd name="T17" fmla="*/ 28 h 122"/>
                <a:gd name="T18" fmla="*/ 63 w 65"/>
                <a:gd name="T19" fmla="*/ 33 h 122"/>
                <a:gd name="T20" fmla="*/ 63 w 65"/>
                <a:gd name="T21" fmla="*/ 40 h 122"/>
                <a:gd name="T22" fmla="*/ 61 w 65"/>
                <a:gd name="T23" fmla="*/ 44 h 122"/>
                <a:gd name="T24" fmla="*/ 61 w 65"/>
                <a:gd name="T25" fmla="*/ 48 h 122"/>
                <a:gd name="T26" fmla="*/ 59 w 65"/>
                <a:gd name="T27" fmla="*/ 53 h 122"/>
                <a:gd name="T28" fmla="*/ 59 w 65"/>
                <a:gd name="T29" fmla="*/ 57 h 122"/>
                <a:gd name="T30" fmla="*/ 58 w 65"/>
                <a:gd name="T31" fmla="*/ 60 h 122"/>
                <a:gd name="T32" fmla="*/ 54 w 65"/>
                <a:gd name="T33" fmla="*/ 64 h 122"/>
                <a:gd name="T34" fmla="*/ 52 w 65"/>
                <a:gd name="T35" fmla="*/ 68 h 122"/>
                <a:gd name="T36" fmla="*/ 50 w 65"/>
                <a:gd name="T37" fmla="*/ 73 h 122"/>
                <a:gd name="T38" fmla="*/ 47 w 65"/>
                <a:gd name="T39" fmla="*/ 78 h 122"/>
                <a:gd name="T40" fmla="*/ 41 w 65"/>
                <a:gd name="T41" fmla="*/ 86 h 122"/>
                <a:gd name="T42" fmla="*/ 38 w 65"/>
                <a:gd name="T43" fmla="*/ 91 h 122"/>
                <a:gd name="T44" fmla="*/ 32 w 65"/>
                <a:gd name="T45" fmla="*/ 98 h 122"/>
                <a:gd name="T46" fmla="*/ 27 w 65"/>
                <a:gd name="T47" fmla="*/ 102 h 122"/>
                <a:gd name="T48" fmla="*/ 23 w 65"/>
                <a:gd name="T49" fmla="*/ 107 h 122"/>
                <a:gd name="T50" fmla="*/ 19 w 65"/>
                <a:gd name="T51" fmla="*/ 111 h 122"/>
                <a:gd name="T52" fmla="*/ 14 w 65"/>
                <a:gd name="T53" fmla="*/ 113 h 122"/>
                <a:gd name="T54" fmla="*/ 10 w 65"/>
                <a:gd name="T55" fmla="*/ 117 h 122"/>
                <a:gd name="T56" fmla="*/ 7 w 65"/>
                <a:gd name="T57" fmla="*/ 118 h 122"/>
                <a:gd name="T58" fmla="*/ 3 w 65"/>
                <a:gd name="T59" fmla="*/ 122 h 122"/>
                <a:gd name="T60" fmla="*/ 1 w 65"/>
                <a:gd name="T61" fmla="*/ 122 h 122"/>
                <a:gd name="T62" fmla="*/ 0 w 65"/>
                <a:gd name="T63" fmla="*/ 115 h 122"/>
                <a:gd name="T64" fmla="*/ 27 w 65"/>
                <a:gd name="T65" fmla="*/ 33 h 122"/>
                <a:gd name="T66" fmla="*/ 47 w 65"/>
                <a:gd name="T67" fmla="*/ 0 h 122"/>
                <a:gd name="T68" fmla="*/ 47 w 65"/>
                <a:gd name="T69" fmla="*/ 0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65" h="122">
                  <a:moveTo>
                    <a:pt x="47" y="0"/>
                  </a:moveTo>
                  <a:lnTo>
                    <a:pt x="49" y="0"/>
                  </a:lnTo>
                  <a:lnTo>
                    <a:pt x="52" y="2"/>
                  </a:lnTo>
                  <a:lnTo>
                    <a:pt x="54" y="4"/>
                  </a:lnTo>
                  <a:lnTo>
                    <a:pt x="59" y="9"/>
                  </a:lnTo>
                  <a:lnTo>
                    <a:pt x="61" y="13"/>
                  </a:lnTo>
                  <a:lnTo>
                    <a:pt x="61" y="17"/>
                  </a:lnTo>
                  <a:lnTo>
                    <a:pt x="63" y="22"/>
                  </a:lnTo>
                  <a:lnTo>
                    <a:pt x="65" y="28"/>
                  </a:lnTo>
                  <a:lnTo>
                    <a:pt x="63" y="33"/>
                  </a:lnTo>
                  <a:lnTo>
                    <a:pt x="63" y="40"/>
                  </a:lnTo>
                  <a:lnTo>
                    <a:pt x="61" y="44"/>
                  </a:lnTo>
                  <a:lnTo>
                    <a:pt x="61" y="48"/>
                  </a:lnTo>
                  <a:lnTo>
                    <a:pt x="59" y="53"/>
                  </a:lnTo>
                  <a:lnTo>
                    <a:pt x="59" y="57"/>
                  </a:lnTo>
                  <a:lnTo>
                    <a:pt x="58" y="60"/>
                  </a:lnTo>
                  <a:lnTo>
                    <a:pt x="54" y="64"/>
                  </a:lnTo>
                  <a:lnTo>
                    <a:pt x="52" y="68"/>
                  </a:lnTo>
                  <a:lnTo>
                    <a:pt x="50" y="73"/>
                  </a:lnTo>
                  <a:lnTo>
                    <a:pt x="47" y="78"/>
                  </a:lnTo>
                  <a:lnTo>
                    <a:pt x="41" y="86"/>
                  </a:lnTo>
                  <a:lnTo>
                    <a:pt x="38" y="91"/>
                  </a:lnTo>
                  <a:lnTo>
                    <a:pt x="32" y="98"/>
                  </a:lnTo>
                  <a:lnTo>
                    <a:pt x="27" y="102"/>
                  </a:lnTo>
                  <a:lnTo>
                    <a:pt x="23" y="107"/>
                  </a:lnTo>
                  <a:lnTo>
                    <a:pt x="19" y="111"/>
                  </a:lnTo>
                  <a:lnTo>
                    <a:pt x="14" y="113"/>
                  </a:lnTo>
                  <a:lnTo>
                    <a:pt x="10" y="117"/>
                  </a:lnTo>
                  <a:lnTo>
                    <a:pt x="7" y="118"/>
                  </a:lnTo>
                  <a:lnTo>
                    <a:pt x="3" y="122"/>
                  </a:lnTo>
                  <a:lnTo>
                    <a:pt x="1" y="122"/>
                  </a:lnTo>
                  <a:lnTo>
                    <a:pt x="0" y="115"/>
                  </a:lnTo>
                  <a:lnTo>
                    <a:pt x="27" y="33"/>
                  </a:lnTo>
                  <a:lnTo>
                    <a:pt x="47" y="0"/>
                  </a:lnTo>
                  <a:lnTo>
                    <a:pt x="47" y="0"/>
                  </a:lnTo>
                  <a:close/>
                </a:path>
              </a:pathLst>
            </a:custGeom>
            <a:solidFill>
              <a:srgbClr val="B0B03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3653" y="1784"/>
              <a:ext cx="80" cy="136"/>
            </a:xfrm>
            <a:custGeom>
              <a:avLst/>
              <a:gdLst>
                <a:gd name="T0" fmla="*/ 80 w 80"/>
                <a:gd name="T1" fmla="*/ 0 h 136"/>
                <a:gd name="T2" fmla="*/ 46 w 80"/>
                <a:gd name="T3" fmla="*/ 5 h 136"/>
                <a:gd name="T4" fmla="*/ 44 w 80"/>
                <a:gd name="T5" fmla="*/ 5 h 136"/>
                <a:gd name="T6" fmla="*/ 38 w 80"/>
                <a:gd name="T7" fmla="*/ 7 h 136"/>
                <a:gd name="T8" fmla="*/ 35 w 80"/>
                <a:gd name="T9" fmla="*/ 9 h 136"/>
                <a:gd name="T10" fmla="*/ 31 w 80"/>
                <a:gd name="T11" fmla="*/ 10 h 136"/>
                <a:gd name="T12" fmla="*/ 28 w 80"/>
                <a:gd name="T13" fmla="*/ 12 h 136"/>
                <a:gd name="T14" fmla="*/ 24 w 80"/>
                <a:gd name="T15" fmla="*/ 16 h 136"/>
                <a:gd name="T16" fmla="*/ 18 w 80"/>
                <a:gd name="T17" fmla="*/ 18 h 136"/>
                <a:gd name="T18" fmla="*/ 15 w 80"/>
                <a:gd name="T19" fmla="*/ 21 h 136"/>
                <a:gd name="T20" fmla="*/ 11 w 80"/>
                <a:gd name="T21" fmla="*/ 25 h 136"/>
                <a:gd name="T22" fmla="*/ 8 w 80"/>
                <a:gd name="T23" fmla="*/ 30 h 136"/>
                <a:gd name="T24" fmla="*/ 4 w 80"/>
                <a:gd name="T25" fmla="*/ 34 h 136"/>
                <a:gd name="T26" fmla="*/ 2 w 80"/>
                <a:gd name="T27" fmla="*/ 39 h 136"/>
                <a:gd name="T28" fmla="*/ 0 w 80"/>
                <a:gd name="T29" fmla="*/ 45 h 136"/>
                <a:gd name="T30" fmla="*/ 0 w 80"/>
                <a:gd name="T31" fmla="*/ 50 h 136"/>
                <a:gd name="T32" fmla="*/ 0 w 80"/>
                <a:gd name="T33" fmla="*/ 56 h 136"/>
                <a:gd name="T34" fmla="*/ 0 w 80"/>
                <a:gd name="T35" fmla="*/ 61 h 136"/>
                <a:gd name="T36" fmla="*/ 0 w 80"/>
                <a:gd name="T37" fmla="*/ 67 h 136"/>
                <a:gd name="T38" fmla="*/ 2 w 80"/>
                <a:gd name="T39" fmla="*/ 74 h 136"/>
                <a:gd name="T40" fmla="*/ 4 w 80"/>
                <a:gd name="T41" fmla="*/ 78 h 136"/>
                <a:gd name="T42" fmla="*/ 6 w 80"/>
                <a:gd name="T43" fmla="*/ 85 h 136"/>
                <a:gd name="T44" fmla="*/ 8 w 80"/>
                <a:gd name="T45" fmla="*/ 90 h 136"/>
                <a:gd name="T46" fmla="*/ 11 w 80"/>
                <a:gd name="T47" fmla="*/ 96 h 136"/>
                <a:gd name="T48" fmla="*/ 13 w 80"/>
                <a:gd name="T49" fmla="*/ 99 h 136"/>
                <a:gd name="T50" fmla="*/ 15 w 80"/>
                <a:gd name="T51" fmla="*/ 103 h 136"/>
                <a:gd name="T52" fmla="*/ 17 w 80"/>
                <a:gd name="T53" fmla="*/ 108 h 136"/>
                <a:gd name="T54" fmla="*/ 18 w 80"/>
                <a:gd name="T55" fmla="*/ 112 h 136"/>
                <a:gd name="T56" fmla="*/ 22 w 80"/>
                <a:gd name="T57" fmla="*/ 116 h 136"/>
                <a:gd name="T58" fmla="*/ 24 w 80"/>
                <a:gd name="T59" fmla="*/ 119 h 136"/>
                <a:gd name="T60" fmla="*/ 73 w 80"/>
                <a:gd name="T61" fmla="*/ 136 h 136"/>
                <a:gd name="T62" fmla="*/ 80 w 80"/>
                <a:gd name="T63" fmla="*/ 0 h 136"/>
                <a:gd name="T64" fmla="*/ 80 w 80"/>
                <a:gd name="T65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80" h="136">
                  <a:moveTo>
                    <a:pt x="80" y="0"/>
                  </a:moveTo>
                  <a:lnTo>
                    <a:pt x="46" y="5"/>
                  </a:lnTo>
                  <a:lnTo>
                    <a:pt x="44" y="5"/>
                  </a:lnTo>
                  <a:lnTo>
                    <a:pt x="38" y="7"/>
                  </a:lnTo>
                  <a:lnTo>
                    <a:pt x="35" y="9"/>
                  </a:lnTo>
                  <a:lnTo>
                    <a:pt x="31" y="10"/>
                  </a:lnTo>
                  <a:lnTo>
                    <a:pt x="28" y="12"/>
                  </a:lnTo>
                  <a:lnTo>
                    <a:pt x="24" y="16"/>
                  </a:lnTo>
                  <a:lnTo>
                    <a:pt x="18" y="18"/>
                  </a:lnTo>
                  <a:lnTo>
                    <a:pt x="15" y="21"/>
                  </a:lnTo>
                  <a:lnTo>
                    <a:pt x="11" y="25"/>
                  </a:lnTo>
                  <a:lnTo>
                    <a:pt x="8" y="30"/>
                  </a:lnTo>
                  <a:lnTo>
                    <a:pt x="4" y="34"/>
                  </a:lnTo>
                  <a:lnTo>
                    <a:pt x="2" y="39"/>
                  </a:lnTo>
                  <a:lnTo>
                    <a:pt x="0" y="45"/>
                  </a:lnTo>
                  <a:lnTo>
                    <a:pt x="0" y="50"/>
                  </a:lnTo>
                  <a:lnTo>
                    <a:pt x="0" y="56"/>
                  </a:lnTo>
                  <a:lnTo>
                    <a:pt x="0" y="61"/>
                  </a:lnTo>
                  <a:lnTo>
                    <a:pt x="0" y="67"/>
                  </a:lnTo>
                  <a:lnTo>
                    <a:pt x="2" y="74"/>
                  </a:lnTo>
                  <a:lnTo>
                    <a:pt x="4" y="78"/>
                  </a:lnTo>
                  <a:lnTo>
                    <a:pt x="6" y="85"/>
                  </a:lnTo>
                  <a:lnTo>
                    <a:pt x="8" y="90"/>
                  </a:lnTo>
                  <a:lnTo>
                    <a:pt x="11" y="96"/>
                  </a:lnTo>
                  <a:lnTo>
                    <a:pt x="13" y="99"/>
                  </a:lnTo>
                  <a:lnTo>
                    <a:pt x="15" y="103"/>
                  </a:lnTo>
                  <a:lnTo>
                    <a:pt x="17" y="108"/>
                  </a:lnTo>
                  <a:lnTo>
                    <a:pt x="18" y="112"/>
                  </a:lnTo>
                  <a:lnTo>
                    <a:pt x="22" y="116"/>
                  </a:lnTo>
                  <a:lnTo>
                    <a:pt x="24" y="119"/>
                  </a:lnTo>
                  <a:lnTo>
                    <a:pt x="73" y="136"/>
                  </a:lnTo>
                  <a:lnTo>
                    <a:pt x="80" y="0"/>
                  </a:lnTo>
                  <a:lnTo>
                    <a:pt x="80" y="0"/>
                  </a:lnTo>
                  <a:close/>
                </a:path>
              </a:pathLst>
            </a:custGeom>
            <a:solidFill>
              <a:srgbClr val="B0B03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8" name="Freeform 16"/>
            <p:cNvSpPr>
              <a:spLocks/>
            </p:cNvSpPr>
            <p:nvPr/>
          </p:nvSpPr>
          <p:spPr bwMode="auto">
            <a:xfrm>
              <a:off x="3639" y="1773"/>
              <a:ext cx="305" cy="176"/>
            </a:xfrm>
            <a:custGeom>
              <a:avLst/>
              <a:gdLst>
                <a:gd name="T0" fmla="*/ 301 w 305"/>
                <a:gd name="T1" fmla="*/ 58 h 176"/>
                <a:gd name="T2" fmla="*/ 298 w 305"/>
                <a:gd name="T3" fmla="*/ 72 h 176"/>
                <a:gd name="T4" fmla="*/ 290 w 305"/>
                <a:gd name="T5" fmla="*/ 89 h 176"/>
                <a:gd name="T6" fmla="*/ 278 w 305"/>
                <a:gd name="T7" fmla="*/ 110 h 176"/>
                <a:gd name="T8" fmla="*/ 261 w 305"/>
                <a:gd name="T9" fmla="*/ 129 h 176"/>
                <a:gd name="T10" fmla="*/ 236 w 305"/>
                <a:gd name="T11" fmla="*/ 145 h 176"/>
                <a:gd name="T12" fmla="*/ 218 w 305"/>
                <a:gd name="T13" fmla="*/ 152 h 176"/>
                <a:gd name="T14" fmla="*/ 201 w 305"/>
                <a:gd name="T15" fmla="*/ 154 h 176"/>
                <a:gd name="T16" fmla="*/ 183 w 305"/>
                <a:gd name="T17" fmla="*/ 156 h 176"/>
                <a:gd name="T18" fmla="*/ 161 w 305"/>
                <a:gd name="T19" fmla="*/ 154 h 176"/>
                <a:gd name="T20" fmla="*/ 143 w 305"/>
                <a:gd name="T21" fmla="*/ 152 h 176"/>
                <a:gd name="T22" fmla="*/ 125 w 305"/>
                <a:gd name="T23" fmla="*/ 150 h 176"/>
                <a:gd name="T24" fmla="*/ 109 w 305"/>
                <a:gd name="T25" fmla="*/ 147 h 176"/>
                <a:gd name="T26" fmla="*/ 94 w 305"/>
                <a:gd name="T27" fmla="*/ 143 h 176"/>
                <a:gd name="T28" fmla="*/ 74 w 305"/>
                <a:gd name="T29" fmla="*/ 134 h 176"/>
                <a:gd name="T30" fmla="*/ 54 w 305"/>
                <a:gd name="T31" fmla="*/ 123 h 176"/>
                <a:gd name="T32" fmla="*/ 36 w 305"/>
                <a:gd name="T33" fmla="*/ 107 h 176"/>
                <a:gd name="T34" fmla="*/ 27 w 305"/>
                <a:gd name="T35" fmla="*/ 87 h 176"/>
                <a:gd name="T36" fmla="*/ 23 w 305"/>
                <a:gd name="T37" fmla="*/ 70 h 176"/>
                <a:gd name="T38" fmla="*/ 27 w 305"/>
                <a:gd name="T39" fmla="*/ 54 h 176"/>
                <a:gd name="T40" fmla="*/ 40 w 305"/>
                <a:gd name="T41" fmla="*/ 32 h 176"/>
                <a:gd name="T42" fmla="*/ 63 w 305"/>
                <a:gd name="T43" fmla="*/ 20 h 176"/>
                <a:gd name="T44" fmla="*/ 83 w 305"/>
                <a:gd name="T45" fmla="*/ 16 h 176"/>
                <a:gd name="T46" fmla="*/ 91 w 305"/>
                <a:gd name="T47" fmla="*/ 0 h 176"/>
                <a:gd name="T48" fmla="*/ 74 w 305"/>
                <a:gd name="T49" fmla="*/ 1 h 176"/>
                <a:gd name="T50" fmla="*/ 60 w 305"/>
                <a:gd name="T51" fmla="*/ 5 h 176"/>
                <a:gd name="T52" fmla="*/ 43 w 305"/>
                <a:gd name="T53" fmla="*/ 12 h 176"/>
                <a:gd name="T54" fmla="*/ 27 w 305"/>
                <a:gd name="T55" fmla="*/ 21 h 176"/>
                <a:gd name="T56" fmla="*/ 12 w 305"/>
                <a:gd name="T57" fmla="*/ 34 h 176"/>
                <a:gd name="T58" fmla="*/ 3 w 305"/>
                <a:gd name="T59" fmla="*/ 52 h 176"/>
                <a:gd name="T60" fmla="*/ 2 w 305"/>
                <a:gd name="T61" fmla="*/ 74 h 176"/>
                <a:gd name="T62" fmla="*/ 7 w 305"/>
                <a:gd name="T63" fmla="*/ 96 h 176"/>
                <a:gd name="T64" fmla="*/ 18 w 305"/>
                <a:gd name="T65" fmla="*/ 116 h 176"/>
                <a:gd name="T66" fmla="*/ 34 w 305"/>
                <a:gd name="T67" fmla="*/ 132 h 176"/>
                <a:gd name="T68" fmla="*/ 56 w 305"/>
                <a:gd name="T69" fmla="*/ 147 h 176"/>
                <a:gd name="T70" fmla="*/ 81 w 305"/>
                <a:gd name="T71" fmla="*/ 158 h 176"/>
                <a:gd name="T72" fmla="*/ 101 w 305"/>
                <a:gd name="T73" fmla="*/ 163 h 176"/>
                <a:gd name="T74" fmla="*/ 123 w 305"/>
                <a:gd name="T75" fmla="*/ 169 h 176"/>
                <a:gd name="T76" fmla="*/ 138 w 305"/>
                <a:gd name="T77" fmla="*/ 172 h 176"/>
                <a:gd name="T78" fmla="*/ 154 w 305"/>
                <a:gd name="T79" fmla="*/ 174 h 176"/>
                <a:gd name="T80" fmla="*/ 169 w 305"/>
                <a:gd name="T81" fmla="*/ 176 h 176"/>
                <a:gd name="T82" fmla="*/ 196 w 305"/>
                <a:gd name="T83" fmla="*/ 176 h 176"/>
                <a:gd name="T84" fmla="*/ 221 w 305"/>
                <a:gd name="T85" fmla="*/ 170 h 176"/>
                <a:gd name="T86" fmla="*/ 241 w 305"/>
                <a:gd name="T87" fmla="*/ 163 h 176"/>
                <a:gd name="T88" fmla="*/ 259 w 305"/>
                <a:gd name="T89" fmla="*/ 154 h 176"/>
                <a:gd name="T90" fmla="*/ 274 w 305"/>
                <a:gd name="T91" fmla="*/ 141 h 176"/>
                <a:gd name="T92" fmla="*/ 292 w 305"/>
                <a:gd name="T93" fmla="*/ 118 h 176"/>
                <a:gd name="T94" fmla="*/ 301 w 305"/>
                <a:gd name="T95" fmla="*/ 98 h 176"/>
                <a:gd name="T96" fmla="*/ 305 w 305"/>
                <a:gd name="T97" fmla="*/ 78 h 176"/>
                <a:gd name="T98" fmla="*/ 305 w 305"/>
                <a:gd name="T99" fmla="*/ 61 h 176"/>
                <a:gd name="T100" fmla="*/ 305 w 305"/>
                <a:gd name="T101" fmla="*/ 50 h 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305" h="176">
                  <a:moveTo>
                    <a:pt x="305" y="50"/>
                  </a:moveTo>
                  <a:lnTo>
                    <a:pt x="303" y="52"/>
                  </a:lnTo>
                  <a:lnTo>
                    <a:pt x="303" y="54"/>
                  </a:lnTo>
                  <a:lnTo>
                    <a:pt x="301" y="58"/>
                  </a:lnTo>
                  <a:lnTo>
                    <a:pt x="301" y="60"/>
                  </a:lnTo>
                  <a:lnTo>
                    <a:pt x="299" y="63"/>
                  </a:lnTo>
                  <a:lnTo>
                    <a:pt x="299" y="67"/>
                  </a:lnTo>
                  <a:lnTo>
                    <a:pt x="298" y="72"/>
                  </a:lnTo>
                  <a:lnTo>
                    <a:pt x="296" y="76"/>
                  </a:lnTo>
                  <a:lnTo>
                    <a:pt x="294" y="80"/>
                  </a:lnTo>
                  <a:lnTo>
                    <a:pt x="292" y="85"/>
                  </a:lnTo>
                  <a:lnTo>
                    <a:pt x="290" y="89"/>
                  </a:lnTo>
                  <a:lnTo>
                    <a:pt x="287" y="94"/>
                  </a:lnTo>
                  <a:lnTo>
                    <a:pt x="285" y="100"/>
                  </a:lnTo>
                  <a:lnTo>
                    <a:pt x="281" y="105"/>
                  </a:lnTo>
                  <a:lnTo>
                    <a:pt x="278" y="110"/>
                  </a:lnTo>
                  <a:lnTo>
                    <a:pt x="274" y="114"/>
                  </a:lnTo>
                  <a:lnTo>
                    <a:pt x="270" y="119"/>
                  </a:lnTo>
                  <a:lnTo>
                    <a:pt x="267" y="125"/>
                  </a:lnTo>
                  <a:lnTo>
                    <a:pt x="261" y="129"/>
                  </a:lnTo>
                  <a:lnTo>
                    <a:pt x="256" y="134"/>
                  </a:lnTo>
                  <a:lnTo>
                    <a:pt x="250" y="138"/>
                  </a:lnTo>
                  <a:lnTo>
                    <a:pt x="245" y="141"/>
                  </a:lnTo>
                  <a:lnTo>
                    <a:pt x="236" y="145"/>
                  </a:lnTo>
                  <a:lnTo>
                    <a:pt x="230" y="147"/>
                  </a:lnTo>
                  <a:lnTo>
                    <a:pt x="227" y="149"/>
                  </a:lnTo>
                  <a:lnTo>
                    <a:pt x="221" y="150"/>
                  </a:lnTo>
                  <a:lnTo>
                    <a:pt x="218" y="152"/>
                  </a:lnTo>
                  <a:lnTo>
                    <a:pt x="214" y="152"/>
                  </a:lnTo>
                  <a:lnTo>
                    <a:pt x="210" y="154"/>
                  </a:lnTo>
                  <a:lnTo>
                    <a:pt x="207" y="154"/>
                  </a:lnTo>
                  <a:lnTo>
                    <a:pt x="201" y="154"/>
                  </a:lnTo>
                  <a:lnTo>
                    <a:pt x="198" y="156"/>
                  </a:lnTo>
                  <a:lnTo>
                    <a:pt x="192" y="156"/>
                  </a:lnTo>
                  <a:lnTo>
                    <a:pt x="187" y="156"/>
                  </a:lnTo>
                  <a:lnTo>
                    <a:pt x="183" y="156"/>
                  </a:lnTo>
                  <a:lnTo>
                    <a:pt x="178" y="156"/>
                  </a:lnTo>
                  <a:lnTo>
                    <a:pt x="172" y="156"/>
                  </a:lnTo>
                  <a:lnTo>
                    <a:pt x="167" y="154"/>
                  </a:lnTo>
                  <a:lnTo>
                    <a:pt x="161" y="154"/>
                  </a:lnTo>
                  <a:lnTo>
                    <a:pt x="158" y="154"/>
                  </a:lnTo>
                  <a:lnTo>
                    <a:pt x="152" y="154"/>
                  </a:lnTo>
                  <a:lnTo>
                    <a:pt x="147" y="152"/>
                  </a:lnTo>
                  <a:lnTo>
                    <a:pt x="143" y="152"/>
                  </a:lnTo>
                  <a:lnTo>
                    <a:pt x="140" y="152"/>
                  </a:lnTo>
                  <a:lnTo>
                    <a:pt x="134" y="150"/>
                  </a:lnTo>
                  <a:lnTo>
                    <a:pt x="129" y="150"/>
                  </a:lnTo>
                  <a:lnTo>
                    <a:pt x="125" y="150"/>
                  </a:lnTo>
                  <a:lnTo>
                    <a:pt x="121" y="150"/>
                  </a:lnTo>
                  <a:lnTo>
                    <a:pt x="118" y="149"/>
                  </a:lnTo>
                  <a:lnTo>
                    <a:pt x="114" y="147"/>
                  </a:lnTo>
                  <a:lnTo>
                    <a:pt x="109" y="147"/>
                  </a:lnTo>
                  <a:lnTo>
                    <a:pt x="107" y="147"/>
                  </a:lnTo>
                  <a:lnTo>
                    <a:pt x="101" y="145"/>
                  </a:lnTo>
                  <a:lnTo>
                    <a:pt x="98" y="143"/>
                  </a:lnTo>
                  <a:lnTo>
                    <a:pt x="94" y="143"/>
                  </a:lnTo>
                  <a:lnTo>
                    <a:pt x="92" y="141"/>
                  </a:lnTo>
                  <a:lnTo>
                    <a:pt x="85" y="139"/>
                  </a:lnTo>
                  <a:lnTo>
                    <a:pt x="80" y="138"/>
                  </a:lnTo>
                  <a:lnTo>
                    <a:pt x="74" y="134"/>
                  </a:lnTo>
                  <a:lnTo>
                    <a:pt x="69" y="132"/>
                  </a:lnTo>
                  <a:lnTo>
                    <a:pt x="63" y="130"/>
                  </a:lnTo>
                  <a:lnTo>
                    <a:pt x="60" y="127"/>
                  </a:lnTo>
                  <a:lnTo>
                    <a:pt x="54" y="123"/>
                  </a:lnTo>
                  <a:lnTo>
                    <a:pt x="49" y="119"/>
                  </a:lnTo>
                  <a:lnTo>
                    <a:pt x="45" y="118"/>
                  </a:lnTo>
                  <a:lnTo>
                    <a:pt x="42" y="114"/>
                  </a:lnTo>
                  <a:lnTo>
                    <a:pt x="36" y="107"/>
                  </a:lnTo>
                  <a:lnTo>
                    <a:pt x="32" y="100"/>
                  </a:lnTo>
                  <a:lnTo>
                    <a:pt x="31" y="96"/>
                  </a:lnTo>
                  <a:lnTo>
                    <a:pt x="29" y="92"/>
                  </a:lnTo>
                  <a:lnTo>
                    <a:pt x="27" y="87"/>
                  </a:lnTo>
                  <a:lnTo>
                    <a:pt x="27" y="83"/>
                  </a:lnTo>
                  <a:lnTo>
                    <a:pt x="25" y="80"/>
                  </a:lnTo>
                  <a:lnTo>
                    <a:pt x="23" y="74"/>
                  </a:lnTo>
                  <a:lnTo>
                    <a:pt x="23" y="70"/>
                  </a:lnTo>
                  <a:lnTo>
                    <a:pt x="25" y="67"/>
                  </a:lnTo>
                  <a:lnTo>
                    <a:pt x="25" y="61"/>
                  </a:lnTo>
                  <a:lnTo>
                    <a:pt x="25" y="58"/>
                  </a:lnTo>
                  <a:lnTo>
                    <a:pt x="27" y="54"/>
                  </a:lnTo>
                  <a:lnTo>
                    <a:pt x="29" y="50"/>
                  </a:lnTo>
                  <a:lnTo>
                    <a:pt x="31" y="43"/>
                  </a:lnTo>
                  <a:lnTo>
                    <a:pt x="36" y="38"/>
                  </a:lnTo>
                  <a:lnTo>
                    <a:pt x="40" y="32"/>
                  </a:lnTo>
                  <a:lnTo>
                    <a:pt x="47" y="29"/>
                  </a:lnTo>
                  <a:lnTo>
                    <a:pt x="52" y="25"/>
                  </a:lnTo>
                  <a:lnTo>
                    <a:pt x="58" y="23"/>
                  </a:lnTo>
                  <a:lnTo>
                    <a:pt x="63" y="20"/>
                  </a:lnTo>
                  <a:lnTo>
                    <a:pt x="69" y="18"/>
                  </a:lnTo>
                  <a:lnTo>
                    <a:pt x="74" y="16"/>
                  </a:lnTo>
                  <a:lnTo>
                    <a:pt x="80" y="16"/>
                  </a:lnTo>
                  <a:lnTo>
                    <a:pt x="83" y="16"/>
                  </a:lnTo>
                  <a:lnTo>
                    <a:pt x="87" y="16"/>
                  </a:lnTo>
                  <a:lnTo>
                    <a:pt x="89" y="16"/>
                  </a:lnTo>
                  <a:lnTo>
                    <a:pt x="91" y="16"/>
                  </a:lnTo>
                  <a:lnTo>
                    <a:pt x="91" y="0"/>
                  </a:lnTo>
                  <a:lnTo>
                    <a:pt x="89" y="0"/>
                  </a:lnTo>
                  <a:lnTo>
                    <a:pt x="85" y="0"/>
                  </a:lnTo>
                  <a:lnTo>
                    <a:pt x="81" y="0"/>
                  </a:lnTo>
                  <a:lnTo>
                    <a:pt x="74" y="1"/>
                  </a:lnTo>
                  <a:lnTo>
                    <a:pt x="71" y="1"/>
                  </a:lnTo>
                  <a:lnTo>
                    <a:pt x="67" y="3"/>
                  </a:lnTo>
                  <a:lnTo>
                    <a:pt x="63" y="3"/>
                  </a:lnTo>
                  <a:lnTo>
                    <a:pt x="60" y="5"/>
                  </a:lnTo>
                  <a:lnTo>
                    <a:pt x="56" y="7"/>
                  </a:lnTo>
                  <a:lnTo>
                    <a:pt x="52" y="9"/>
                  </a:lnTo>
                  <a:lnTo>
                    <a:pt x="47" y="11"/>
                  </a:lnTo>
                  <a:lnTo>
                    <a:pt x="43" y="12"/>
                  </a:lnTo>
                  <a:lnTo>
                    <a:pt x="40" y="14"/>
                  </a:lnTo>
                  <a:lnTo>
                    <a:pt x="34" y="16"/>
                  </a:lnTo>
                  <a:lnTo>
                    <a:pt x="31" y="18"/>
                  </a:lnTo>
                  <a:lnTo>
                    <a:pt x="27" y="21"/>
                  </a:lnTo>
                  <a:lnTo>
                    <a:pt x="22" y="25"/>
                  </a:lnTo>
                  <a:lnTo>
                    <a:pt x="18" y="27"/>
                  </a:lnTo>
                  <a:lnTo>
                    <a:pt x="14" y="30"/>
                  </a:lnTo>
                  <a:lnTo>
                    <a:pt x="12" y="34"/>
                  </a:lnTo>
                  <a:lnTo>
                    <a:pt x="9" y="38"/>
                  </a:lnTo>
                  <a:lnTo>
                    <a:pt x="7" y="41"/>
                  </a:lnTo>
                  <a:lnTo>
                    <a:pt x="3" y="47"/>
                  </a:lnTo>
                  <a:lnTo>
                    <a:pt x="3" y="52"/>
                  </a:lnTo>
                  <a:lnTo>
                    <a:pt x="2" y="56"/>
                  </a:lnTo>
                  <a:lnTo>
                    <a:pt x="2" y="61"/>
                  </a:lnTo>
                  <a:lnTo>
                    <a:pt x="0" y="67"/>
                  </a:lnTo>
                  <a:lnTo>
                    <a:pt x="2" y="74"/>
                  </a:lnTo>
                  <a:lnTo>
                    <a:pt x="2" y="80"/>
                  </a:lnTo>
                  <a:lnTo>
                    <a:pt x="2" y="85"/>
                  </a:lnTo>
                  <a:lnTo>
                    <a:pt x="3" y="90"/>
                  </a:lnTo>
                  <a:lnTo>
                    <a:pt x="7" y="96"/>
                  </a:lnTo>
                  <a:lnTo>
                    <a:pt x="9" y="100"/>
                  </a:lnTo>
                  <a:lnTo>
                    <a:pt x="11" y="105"/>
                  </a:lnTo>
                  <a:lnTo>
                    <a:pt x="14" y="110"/>
                  </a:lnTo>
                  <a:lnTo>
                    <a:pt x="18" y="116"/>
                  </a:lnTo>
                  <a:lnTo>
                    <a:pt x="22" y="119"/>
                  </a:lnTo>
                  <a:lnTo>
                    <a:pt x="25" y="123"/>
                  </a:lnTo>
                  <a:lnTo>
                    <a:pt x="29" y="127"/>
                  </a:lnTo>
                  <a:lnTo>
                    <a:pt x="34" y="132"/>
                  </a:lnTo>
                  <a:lnTo>
                    <a:pt x="40" y="134"/>
                  </a:lnTo>
                  <a:lnTo>
                    <a:pt x="45" y="139"/>
                  </a:lnTo>
                  <a:lnTo>
                    <a:pt x="51" y="143"/>
                  </a:lnTo>
                  <a:lnTo>
                    <a:pt x="56" y="147"/>
                  </a:lnTo>
                  <a:lnTo>
                    <a:pt x="61" y="149"/>
                  </a:lnTo>
                  <a:lnTo>
                    <a:pt x="69" y="152"/>
                  </a:lnTo>
                  <a:lnTo>
                    <a:pt x="74" y="154"/>
                  </a:lnTo>
                  <a:lnTo>
                    <a:pt x="81" y="158"/>
                  </a:lnTo>
                  <a:lnTo>
                    <a:pt x="87" y="159"/>
                  </a:lnTo>
                  <a:lnTo>
                    <a:pt x="94" y="161"/>
                  </a:lnTo>
                  <a:lnTo>
                    <a:pt x="98" y="161"/>
                  </a:lnTo>
                  <a:lnTo>
                    <a:pt x="101" y="163"/>
                  </a:lnTo>
                  <a:lnTo>
                    <a:pt x="105" y="165"/>
                  </a:lnTo>
                  <a:lnTo>
                    <a:pt x="109" y="165"/>
                  </a:lnTo>
                  <a:lnTo>
                    <a:pt x="116" y="167"/>
                  </a:lnTo>
                  <a:lnTo>
                    <a:pt x="123" y="169"/>
                  </a:lnTo>
                  <a:lnTo>
                    <a:pt x="127" y="169"/>
                  </a:lnTo>
                  <a:lnTo>
                    <a:pt x="131" y="170"/>
                  </a:lnTo>
                  <a:lnTo>
                    <a:pt x="134" y="170"/>
                  </a:lnTo>
                  <a:lnTo>
                    <a:pt x="138" y="172"/>
                  </a:lnTo>
                  <a:lnTo>
                    <a:pt x="141" y="172"/>
                  </a:lnTo>
                  <a:lnTo>
                    <a:pt x="145" y="172"/>
                  </a:lnTo>
                  <a:lnTo>
                    <a:pt x="149" y="172"/>
                  </a:lnTo>
                  <a:lnTo>
                    <a:pt x="154" y="174"/>
                  </a:lnTo>
                  <a:lnTo>
                    <a:pt x="156" y="174"/>
                  </a:lnTo>
                  <a:lnTo>
                    <a:pt x="161" y="174"/>
                  </a:lnTo>
                  <a:lnTo>
                    <a:pt x="165" y="176"/>
                  </a:lnTo>
                  <a:lnTo>
                    <a:pt x="169" y="176"/>
                  </a:lnTo>
                  <a:lnTo>
                    <a:pt x="176" y="176"/>
                  </a:lnTo>
                  <a:lnTo>
                    <a:pt x="181" y="176"/>
                  </a:lnTo>
                  <a:lnTo>
                    <a:pt x="189" y="176"/>
                  </a:lnTo>
                  <a:lnTo>
                    <a:pt x="196" y="176"/>
                  </a:lnTo>
                  <a:lnTo>
                    <a:pt x="201" y="174"/>
                  </a:lnTo>
                  <a:lnTo>
                    <a:pt x="209" y="172"/>
                  </a:lnTo>
                  <a:lnTo>
                    <a:pt x="214" y="172"/>
                  </a:lnTo>
                  <a:lnTo>
                    <a:pt x="221" y="170"/>
                  </a:lnTo>
                  <a:lnTo>
                    <a:pt x="225" y="169"/>
                  </a:lnTo>
                  <a:lnTo>
                    <a:pt x="230" y="167"/>
                  </a:lnTo>
                  <a:lnTo>
                    <a:pt x="236" y="165"/>
                  </a:lnTo>
                  <a:lnTo>
                    <a:pt x="241" y="163"/>
                  </a:lnTo>
                  <a:lnTo>
                    <a:pt x="247" y="159"/>
                  </a:lnTo>
                  <a:lnTo>
                    <a:pt x="250" y="158"/>
                  </a:lnTo>
                  <a:lnTo>
                    <a:pt x="254" y="156"/>
                  </a:lnTo>
                  <a:lnTo>
                    <a:pt x="259" y="154"/>
                  </a:lnTo>
                  <a:lnTo>
                    <a:pt x="263" y="150"/>
                  </a:lnTo>
                  <a:lnTo>
                    <a:pt x="267" y="147"/>
                  </a:lnTo>
                  <a:lnTo>
                    <a:pt x="270" y="145"/>
                  </a:lnTo>
                  <a:lnTo>
                    <a:pt x="274" y="141"/>
                  </a:lnTo>
                  <a:lnTo>
                    <a:pt x="279" y="136"/>
                  </a:lnTo>
                  <a:lnTo>
                    <a:pt x="285" y="130"/>
                  </a:lnTo>
                  <a:lnTo>
                    <a:pt x="289" y="125"/>
                  </a:lnTo>
                  <a:lnTo>
                    <a:pt x="292" y="118"/>
                  </a:lnTo>
                  <a:lnTo>
                    <a:pt x="296" y="112"/>
                  </a:lnTo>
                  <a:lnTo>
                    <a:pt x="299" y="107"/>
                  </a:lnTo>
                  <a:lnTo>
                    <a:pt x="299" y="101"/>
                  </a:lnTo>
                  <a:lnTo>
                    <a:pt x="301" y="98"/>
                  </a:lnTo>
                  <a:lnTo>
                    <a:pt x="301" y="92"/>
                  </a:lnTo>
                  <a:lnTo>
                    <a:pt x="303" y="87"/>
                  </a:lnTo>
                  <a:lnTo>
                    <a:pt x="303" y="81"/>
                  </a:lnTo>
                  <a:lnTo>
                    <a:pt x="305" y="78"/>
                  </a:lnTo>
                  <a:lnTo>
                    <a:pt x="305" y="72"/>
                  </a:lnTo>
                  <a:lnTo>
                    <a:pt x="305" y="69"/>
                  </a:lnTo>
                  <a:lnTo>
                    <a:pt x="305" y="65"/>
                  </a:lnTo>
                  <a:lnTo>
                    <a:pt x="305" y="61"/>
                  </a:lnTo>
                  <a:lnTo>
                    <a:pt x="305" y="58"/>
                  </a:lnTo>
                  <a:lnTo>
                    <a:pt x="305" y="56"/>
                  </a:lnTo>
                  <a:lnTo>
                    <a:pt x="305" y="52"/>
                  </a:lnTo>
                  <a:lnTo>
                    <a:pt x="305" y="50"/>
                  </a:lnTo>
                  <a:lnTo>
                    <a:pt x="305" y="5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9" name="Freeform 17"/>
            <p:cNvSpPr>
              <a:spLocks/>
            </p:cNvSpPr>
            <p:nvPr/>
          </p:nvSpPr>
          <p:spPr bwMode="auto">
            <a:xfrm>
              <a:off x="3728" y="1833"/>
              <a:ext cx="229" cy="325"/>
            </a:xfrm>
            <a:custGeom>
              <a:avLst/>
              <a:gdLst>
                <a:gd name="T0" fmla="*/ 216 w 229"/>
                <a:gd name="T1" fmla="*/ 67 h 325"/>
                <a:gd name="T2" fmla="*/ 216 w 229"/>
                <a:gd name="T3" fmla="*/ 81 h 325"/>
                <a:gd name="T4" fmla="*/ 214 w 229"/>
                <a:gd name="T5" fmla="*/ 98 h 325"/>
                <a:gd name="T6" fmla="*/ 214 w 229"/>
                <a:gd name="T7" fmla="*/ 109 h 325"/>
                <a:gd name="T8" fmla="*/ 214 w 229"/>
                <a:gd name="T9" fmla="*/ 121 h 325"/>
                <a:gd name="T10" fmla="*/ 214 w 229"/>
                <a:gd name="T11" fmla="*/ 134 h 325"/>
                <a:gd name="T12" fmla="*/ 212 w 229"/>
                <a:gd name="T13" fmla="*/ 148 h 325"/>
                <a:gd name="T14" fmla="*/ 212 w 229"/>
                <a:gd name="T15" fmla="*/ 163 h 325"/>
                <a:gd name="T16" fmla="*/ 210 w 229"/>
                <a:gd name="T17" fmla="*/ 176 h 325"/>
                <a:gd name="T18" fmla="*/ 209 w 229"/>
                <a:gd name="T19" fmla="*/ 190 h 325"/>
                <a:gd name="T20" fmla="*/ 207 w 229"/>
                <a:gd name="T21" fmla="*/ 205 h 325"/>
                <a:gd name="T22" fmla="*/ 205 w 229"/>
                <a:gd name="T23" fmla="*/ 219 h 325"/>
                <a:gd name="T24" fmla="*/ 201 w 229"/>
                <a:gd name="T25" fmla="*/ 232 h 325"/>
                <a:gd name="T26" fmla="*/ 198 w 229"/>
                <a:gd name="T27" fmla="*/ 245 h 325"/>
                <a:gd name="T28" fmla="*/ 192 w 229"/>
                <a:gd name="T29" fmla="*/ 259 h 325"/>
                <a:gd name="T30" fmla="*/ 181 w 229"/>
                <a:gd name="T31" fmla="*/ 277 h 325"/>
                <a:gd name="T32" fmla="*/ 167 w 229"/>
                <a:gd name="T33" fmla="*/ 287 h 325"/>
                <a:gd name="T34" fmla="*/ 151 w 229"/>
                <a:gd name="T35" fmla="*/ 294 h 325"/>
                <a:gd name="T36" fmla="*/ 131 w 229"/>
                <a:gd name="T37" fmla="*/ 297 h 325"/>
                <a:gd name="T38" fmla="*/ 116 w 229"/>
                <a:gd name="T39" fmla="*/ 299 h 325"/>
                <a:gd name="T40" fmla="*/ 101 w 229"/>
                <a:gd name="T41" fmla="*/ 301 h 325"/>
                <a:gd name="T42" fmla="*/ 87 w 229"/>
                <a:gd name="T43" fmla="*/ 301 h 325"/>
                <a:gd name="T44" fmla="*/ 72 w 229"/>
                <a:gd name="T45" fmla="*/ 301 h 325"/>
                <a:gd name="T46" fmla="*/ 52 w 229"/>
                <a:gd name="T47" fmla="*/ 301 h 325"/>
                <a:gd name="T48" fmla="*/ 34 w 229"/>
                <a:gd name="T49" fmla="*/ 299 h 325"/>
                <a:gd name="T50" fmla="*/ 20 w 229"/>
                <a:gd name="T51" fmla="*/ 297 h 325"/>
                <a:gd name="T52" fmla="*/ 7 w 229"/>
                <a:gd name="T53" fmla="*/ 296 h 325"/>
                <a:gd name="T54" fmla="*/ 0 w 229"/>
                <a:gd name="T55" fmla="*/ 296 h 325"/>
                <a:gd name="T56" fmla="*/ 65 w 229"/>
                <a:gd name="T57" fmla="*/ 325 h 325"/>
                <a:gd name="T58" fmla="*/ 76 w 229"/>
                <a:gd name="T59" fmla="*/ 325 h 325"/>
                <a:gd name="T60" fmla="*/ 89 w 229"/>
                <a:gd name="T61" fmla="*/ 325 h 325"/>
                <a:gd name="T62" fmla="*/ 105 w 229"/>
                <a:gd name="T63" fmla="*/ 325 h 325"/>
                <a:gd name="T64" fmla="*/ 125 w 229"/>
                <a:gd name="T65" fmla="*/ 325 h 325"/>
                <a:gd name="T66" fmla="*/ 145 w 229"/>
                <a:gd name="T67" fmla="*/ 323 h 325"/>
                <a:gd name="T68" fmla="*/ 163 w 229"/>
                <a:gd name="T69" fmla="*/ 321 h 325"/>
                <a:gd name="T70" fmla="*/ 181 w 229"/>
                <a:gd name="T71" fmla="*/ 317 h 325"/>
                <a:gd name="T72" fmla="*/ 196 w 229"/>
                <a:gd name="T73" fmla="*/ 312 h 325"/>
                <a:gd name="T74" fmla="*/ 209 w 229"/>
                <a:gd name="T75" fmla="*/ 306 h 325"/>
                <a:gd name="T76" fmla="*/ 216 w 229"/>
                <a:gd name="T77" fmla="*/ 294 h 325"/>
                <a:gd name="T78" fmla="*/ 218 w 229"/>
                <a:gd name="T79" fmla="*/ 285 h 325"/>
                <a:gd name="T80" fmla="*/ 220 w 229"/>
                <a:gd name="T81" fmla="*/ 272 h 325"/>
                <a:gd name="T82" fmla="*/ 221 w 229"/>
                <a:gd name="T83" fmla="*/ 259 h 325"/>
                <a:gd name="T84" fmla="*/ 225 w 229"/>
                <a:gd name="T85" fmla="*/ 243 h 325"/>
                <a:gd name="T86" fmla="*/ 225 w 229"/>
                <a:gd name="T87" fmla="*/ 225 h 325"/>
                <a:gd name="T88" fmla="*/ 227 w 229"/>
                <a:gd name="T89" fmla="*/ 205 h 325"/>
                <a:gd name="T90" fmla="*/ 227 w 229"/>
                <a:gd name="T91" fmla="*/ 185 h 325"/>
                <a:gd name="T92" fmla="*/ 229 w 229"/>
                <a:gd name="T93" fmla="*/ 167 h 325"/>
                <a:gd name="T94" fmla="*/ 229 w 229"/>
                <a:gd name="T95" fmla="*/ 145 h 325"/>
                <a:gd name="T96" fmla="*/ 229 w 229"/>
                <a:gd name="T97" fmla="*/ 125 h 325"/>
                <a:gd name="T98" fmla="*/ 229 w 229"/>
                <a:gd name="T99" fmla="*/ 105 h 325"/>
                <a:gd name="T100" fmla="*/ 229 w 229"/>
                <a:gd name="T101" fmla="*/ 87 h 325"/>
                <a:gd name="T102" fmla="*/ 229 w 229"/>
                <a:gd name="T103" fmla="*/ 69 h 325"/>
                <a:gd name="T104" fmla="*/ 229 w 229"/>
                <a:gd name="T105" fmla="*/ 52 h 325"/>
                <a:gd name="T106" fmla="*/ 227 w 229"/>
                <a:gd name="T107" fmla="*/ 38 h 325"/>
                <a:gd name="T108" fmla="*/ 227 w 229"/>
                <a:gd name="T109" fmla="*/ 23 h 325"/>
                <a:gd name="T110" fmla="*/ 227 w 229"/>
                <a:gd name="T111" fmla="*/ 12 h 325"/>
                <a:gd name="T112" fmla="*/ 227 w 229"/>
                <a:gd name="T113" fmla="*/ 1 h 3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229" h="325">
                  <a:moveTo>
                    <a:pt x="227" y="0"/>
                  </a:moveTo>
                  <a:lnTo>
                    <a:pt x="216" y="65"/>
                  </a:lnTo>
                  <a:lnTo>
                    <a:pt x="216" y="67"/>
                  </a:lnTo>
                  <a:lnTo>
                    <a:pt x="216" y="72"/>
                  </a:lnTo>
                  <a:lnTo>
                    <a:pt x="216" y="76"/>
                  </a:lnTo>
                  <a:lnTo>
                    <a:pt x="216" y="81"/>
                  </a:lnTo>
                  <a:lnTo>
                    <a:pt x="216" y="87"/>
                  </a:lnTo>
                  <a:lnTo>
                    <a:pt x="216" y="94"/>
                  </a:lnTo>
                  <a:lnTo>
                    <a:pt x="214" y="98"/>
                  </a:lnTo>
                  <a:lnTo>
                    <a:pt x="214" y="99"/>
                  </a:lnTo>
                  <a:lnTo>
                    <a:pt x="214" y="105"/>
                  </a:lnTo>
                  <a:lnTo>
                    <a:pt x="214" y="109"/>
                  </a:lnTo>
                  <a:lnTo>
                    <a:pt x="214" y="112"/>
                  </a:lnTo>
                  <a:lnTo>
                    <a:pt x="214" y="116"/>
                  </a:lnTo>
                  <a:lnTo>
                    <a:pt x="214" y="121"/>
                  </a:lnTo>
                  <a:lnTo>
                    <a:pt x="214" y="125"/>
                  </a:lnTo>
                  <a:lnTo>
                    <a:pt x="214" y="130"/>
                  </a:lnTo>
                  <a:lnTo>
                    <a:pt x="214" y="134"/>
                  </a:lnTo>
                  <a:lnTo>
                    <a:pt x="214" y="138"/>
                  </a:lnTo>
                  <a:lnTo>
                    <a:pt x="214" y="143"/>
                  </a:lnTo>
                  <a:lnTo>
                    <a:pt x="212" y="148"/>
                  </a:lnTo>
                  <a:lnTo>
                    <a:pt x="212" y="152"/>
                  </a:lnTo>
                  <a:lnTo>
                    <a:pt x="212" y="158"/>
                  </a:lnTo>
                  <a:lnTo>
                    <a:pt x="212" y="163"/>
                  </a:lnTo>
                  <a:lnTo>
                    <a:pt x="212" y="167"/>
                  </a:lnTo>
                  <a:lnTo>
                    <a:pt x="212" y="172"/>
                  </a:lnTo>
                  <a:lnTo>
                    <a:pt x="210" y="176"/>
                  </a:lnTo>
                  <a:lnTo>
                    <a:pt x="210" y="181"/>
                  </a:lnTo>
                  <a:lnTo>
                    <a:pt x="210" y="187"/>
                  </a:lnTo>
                  <a:lnTo>
                    <a:pt x="209" y="190"/>
                  </a:lnTo>
                  <a:lnTo>
                    <a:pt x="209" y="196"/>
                  </a:lnTo>
                  <a:lnTo>
                    <a:pt x="209" y="201"/>
                  </a:lnTo>
                  <a:lnTo>
                    <a:pt x="207" y="205"/>
                  </a:lnTo>
                  <a:lnTo>
                    <a:pt x="207" y="210"/>
                  </a:lnTo>
                  <a:lnTo>
                    <a:pt x="205" y="214"/>
                  </a:lnTo>
                  <a:lnTo>
                    <a:pt x="205" y="219"/>
                  </a:lnTo>
                  <a:lnTo>
                    <a:pt x="203" y="223"/>
                  </a:lnTo>
                  <a:lnTo>
                    <a:pt x="203" y="228"/>
                  </a:lnTo>
                  <a:lnTo>
                    <a:pt x="201" y="232"/>
                  </a:lnTo>
                  <a:lnTo>
                    <a:pt x="201" y="237"/>
                  </a:lnTo>
                  <a:lnTo>
                    <a:pt x="200" y="241"/>
                  </a:lnTo>
                  <a:lnTo>
                    <a:pt x="198" y="245"/>
                  </a:lnTo>
                  <a:lnTo>
                    <a:pt x="196" y="248"/>
                  </a:lnTo>
                  <a:lnTo>
                    <a:pt x="196" y="252"/>
                  </a:lnTo>
                  <a:lnTo>
                    <a:pt x="192" y="259"/>
                  </a:lnTo>
                  <a:lnTo>
                    <a:pt x="189" y="267"/>
                  </a:lnTo>
                  <a:lnTo>
                    <a:pt x="185" y="270"/>
                  </a:lnTo>
                  <a:lnTo>
                    <a:pt x="181" y="277"/>
                  </a:lnTo>
                  <a:lnTo>
                    <a:pt x="178" y="281"/>
                  </a:lnTo>
                  <a:lnTo>
                    <a:pt x="172" y="285"/>
                  </a:lnTo>
                  <a:lnTo>
                    <a:pt x="167" y="287"/>
                  </a:lnTo>
                  <a:lnTo>
                    <a:pt x="161" y="290"/>
                  </a:lnTo>
                  <a:lnTo>
                    <a:pt x="156" y="292"/>
                  </a:lnTo>
                  <a:lnTo>
                    <a:pt x="151" y="294"/>
                  </a:lnTo>
                  <a:lnTo>
                    <a:pt x="143" y="296"/>
                  </a:lnTo>
                  <a:lnTo>
                    <a:pt x="138" y="296"/>
                  </a:lnTo>
                  <a:lnTo>
                    <a:pt x="131" y="297"/>
                  </a:lnTo>
                  <a:lnTo>
                    <a:pt x="123" y="299"/>
                  </a:lnTo>
                  <a:lnTo>
                    <a:pt x="120" y="299"/>
                  </a:lnTo>
                  <a:lnTo>
                    <a:pt x="116" y="299"/>
                  </a:lnTo>
                  <a:lnTo>
                    <a:pt x="112" y="299"/>
                  </a:lnTo>
                  <a:lnTo>
                    <a:pt x="109" y="301"/>
                  </a:lnTo>
                  <a:lnTo>
                    <a:pt x="101" y="301"/>
                  </a:lnTo>
                  <a:lnTo>
                    <a:pt x="94" y="301"/>
                  </a:lnTo>
                  <a:lnTo>
                    <a:pt x="91" y="301"/>
                  </a:lnTo>
                  <a:lnTo>
                    <a:pt x="87" y="301"/>
                  </a:lnTo>
                  <a:lnTo>
                    <a:pt x="83" y="301"/>
                  </a:lnTo>
                  <a:lnTo>
                    <a:pt x="80" y="301"/>
                  </a:lnTo>
                  <a:lnTo>
                    <a:pt x="72" y="301"/>
                  </a:lnTo>
                  <a:lnTo>
                    <a:pt x="67" y="301"/>
                  </a:lnTo>
                  <a:lnTo>
                    <a:pt x="60" y="301"/>
                  </a:lnTo>
                  <a:lnTo>
                    <a:pt x="52" y="301"/>
                  </a:lnTo>
                  <a:lnTo>
                    <a:pt x="47" y="299"/>
                  </a:lnTo>
                  <a:lnTo>
                    <a:pt x="40" y="299"/>
                  </a:lnTo>
                  <a:lnTo>
                    <a:pt x="34" y="299"/>
                  </a:lnTo>
                  <a:lnTo>
                    <a:pt x="29" y="299"/>
                  </a:lnTo>
                  <a:lnTo>
                    <a:pt x="23" y="297"/>
                  </a:lnTo>
                  <a:lnTo>
                    <a:pt x="20" y="297"/>
                  </a:lnTo>
                  <a:lnTo>
                    <a:pt x="14" y="297"/>
                  </a:lnTo>
                  <a:lnTo>
                    <a:pt x="11" y="296"/>
                  </a:lnTo>
                  <a:lnTo>
                    <a:pt x="7" y="296"/>
                  </a:lnTo>
                  <a:lnTo>
                    <a:pt x="5" y="296"/>
                  </a:lnTo>
                  <a:lnTo>
                    <a:pt x="0" y="296"/>
                  </a:lnTo>
                  <a:lnTo>
                    <a:pt x="0" y="296"/>
                  </a:lnTo>
                  <a:lnTo>
                    <a:pt x="60" y="325"/>
                  </a:lnTo>
                  <a:lnTo>
                    <a:pt x="61" y="325"/>
                  </a:lnTo>
                  <a:lnTo>
                    <a:pt x="65" y="325"/>
                  </a:lnTo>
                  <a:lnTo>
                    <a:pt x="67" y="325"/>
                  </a:lnTo>
                  <a:lnTo>
                    <a:pt x="71" y="325"/>
                  </a:lnTo>
                  <a:lnTo>
                    <a:pt x="76" y="325"/>
                  </a:lnTo>
                  <a:lnTo>
                    <a:pt x="80" y="325"/>
                  </a:lnTo>
                  <a:lnTo>
                    <a:pt x="83" y="325"/>
                  </a:lnTo>
                  <a:lnTo>
                    <a:pt x="89" y="325"/>
                  </a:lnTo>
                  <a:lnTo>
                    <a:pt x="94" y="325"/>
                  </a:lnTo>
                  <a:lnTo>
                    <a:pt x="100" y="325"/>
                  </a:lnTo>
                  <a:lnTo>
                    <a:pt x="105" y="325"/>
                  </a:lnTo>
                  <a:lnTo>
                    <a:pt x="112" y="325"/>
                  </a:lnTo>
                  <a:lnTo>
                    <a:pt x="118" y="325"/>
                  </a:lnTo>
                  <a:lnTo>
                    <a:pt x="125" y="325"/>
                  </a:lnTo>
                  <a:lnTo>
                    <a:pt x="131" y="325"/>
                  </a:lnTo>
                  <a:lnTo>
                    <a:pt x="138" y="323"/>
                  </a:lnTo>
                  <a:lnTo>
                    <a:pt x="145" y="323"/>
                  </a:lnTo>
                  <a:lnTo>
                    <a:pt x="151" y="323"/>
                  </a:lnTo>
                  <a:lnTo>
                    <a:pt x="158" y="321"/>
                  </a:lnTo>
                  <a:lnTo>
                    <a:pt x="163" y="321"/>
                  </a:lnTo>
                  <a:lnTo>
                    <a:pt x="169" y="319"/>
                  </a:lnTo>
                  <a:lnTo>
                    <a:pt x="176" y="319"/>
                  </a:lnTo>
                  <a:lnTo>
                    <a:pt x="181" y="317"/>
                  </a:lnTo>
                  <a:lnTo>
                    <a:pt x="187" y="316"/>
                  </a:lnTo>
                  <a:lnTo>
                    <a:pt x="190" y="314"/>
                  </a:lnTo>
                  <a:lnTo>
                    <a:pt x="196" y="312"/>
                  </a:lnTo>
                  <a:lnTo>
                    <a:pt x="200" y="310"/>
                  </a:lnTo>
                  <a:lnTo>
                    <a:pt x="205" y="308"/>
                  </a:lnTo>
                  <a:lnTo>
                    <a:pt x="209" y="306"/>
                  </a:lnTo>
                  <a:lnTo>
                    <a:pt x="210" y="303"/>
                  </a:lnTo>
                  <a:lnTo>
                    <a:pt x="212" y="299"/>
                  </a:lnTo>
                  <a:lnTo>
                    <a:pt x="216" y="294"/>
                  </a:lnTo>
                  <a:lnTo>
                    <a:pt x="216" y="292"/>
                  </a:lnTo>
                  <a:lnTo>
                    <a:pt x="218" y="288"/>
                  </a:lnTo>
                  <a:lnTo>
                    <a:pt x="218" y="285"/>
                  </a:lnTo>
                  <a:lnTo>
                    <a:pt x="220" y="281"/>
                  </a:lnTo>
                  <a:lnTo>
                    <a:pt x="220" y="276"/>
                  </a:lnTo>
                  <a:lnTo>
                    <a:pt x="220" y="272"/>
                  </a:lnTo>
                  <a:lnTo>
                    <a:pt x="220" y="268"/>
                  </a:lnTo>
                  <a:lnTo>
                    <a:pt x="221" y="263"/>
                  </a:lnTo>
                  <a:lnTo>
                    <a:pt x="221" y="259"/>
                  </a:lnTo>
                  <a:lnTo>
                    <a:pt x="223" y="254"/>
                  </a:lnTo>
                  <a:lnTo>
                    <a:pt x="223" y="248"/>
                  </a:lnTo>
                  <a:lnTo>
                    <a:pt x="225" y="243"/>
                  </a:lnTo>
                  <a:lnTo>
                    <a:pt x="225" y="237"/>
                  </a:lnTo>
                  <a:lnTo>
                    <a:pt x="225" y="230"/>
                  </a:lnTo>
                  <a:lnTo>
                    <a:pt x="225" y="225"/>
                  </a:lnTo>
                  <a:lnTo>
                    <a:pt x="225" y="219"/>
                  </a:lnTo>
                  <a:lnTo>
                    <a:pt x="225" y="212"/>
                  </a:lnTo>
                  <a:lnTo>
                    <a:pt x="227" y="205"/>
                  </a:lnTo>
                  <a:lnTo>
                    <a:pt x="227" y="199"/>
                  </a:lnTo>
                  <a:lnTo>
                    <a:pt x="227" y="194"/>
                  </a:lnTo>
                  <a:lnTo>
                    <a:pt x="227" y="185"/>
                  </a:lnTo>
                  <a:lnTo>
                    <a:pt x="227" y="179"/>
                  </a:lnTo>
                  <a:lnTo>
                    <a:pt x="227" y="172"/>
                  </a:lnTo>
                  <a:lnTo>
                    <a:pt x="229" y="167"/>
                  </a:lnTo>
                  <a:lnTo>
                    <a:pt x="229" y="159"/>
                  </a:lnTo>
                  <a:lnTo>
                    <a:pt x="229" y="152"/>
                  </a:lnTo>
                  <a:lnTo>
                    <a:pt x="229" y="145"/>
                  </a:lnTo>
                  <a:lnTo>
                    <a:pt x="229" y="139"/>
                  </a:lnTo>
                  <a:lnTo>
                    <a:pt x="229" y="132"/>
                  </a:lnTo>
                  <a:lnTo>
                    <a:pt x="229" y="125"/>
                  </a:lnTo>
                  <a:lnTo>
                    <a:pt x="229" y="119"/>
                  </a:lnTo>
                  <a:lnTo>
                    <a:pt x="229" y="112"/>
                  </a:lnTo>
                  <a:lnTo>
                    <a:pt x="229" y="105"/>
                  </a:lnTo>
                  <a:lnTo>
                    <a:pt x="229" y="99"/>
                  </a:lnTo>
                  <a:lnTo>
                    <a:pt x="229" y="92"/>
                  </a:lnTo>
                  <a:lnTo>
                    <a:pt x="229" y="87"/>
                  </a:lnTo>
                  <a:lnTo>
                    <a:pt x="229" y="79"/>
                  </a:lnTo>
                  <a:lnTo>
                    <a:pt x="229" y="74"/>
                  </a:lnTo>
                  <a:lnTo>
                    <a:pt x="229" y="69"/>
                  </a:lnTo>
                  <a:lnTo>
                    <a:pt x="229" y="63"/>
                  </a:lnTo>
                  <a:lnTo>
                    <a:pt x="229" y="58"/>
                  </a:lnTo>
                  <a:lnTo>
                    <a:pt x="229" y="52"/>
                  </a:lnTo>
                  <a:lnTo>
                    <a:pt x="229" y="47"/>
                  </a:lnTo>
                  <a:lnTo>
                    <a:pt x="229" y="41"/>
                  </a:lnTo>
                  <a:lnTo>
                    <a:pt x="227" y="38"/>
                  </a:lnTo>
                  <a:lnTo>
                    <a:pt x="227" y="32"/>
                  </a:lnTo>
                  <a:lnTo>
                    <a:pt x="227" y="27"/>
                  </a:lnTo>
                  <a:lnTo>
                    <a:pt x="227" y="23"/>
                  </a:lnTo>
                  <a:lnTo>
                    <a:pt x="227" y="20"/>
                  </a:lnTo>
                  <a:lnTo>
                    <a:pt x="227" y="16"/>
                  </a:lnTo>
                  <a:lnTo>
                    <a:pt x="227" y="12"/>
                  </a:lnTo>
                  <a:lnTo>
                    <a:pt x="227" y="10"/>
                  </a:lnTo>
                  <a:lnTo>
                    <a:pt x="227" y="5"/>
                  </a:lnTo>
                  <a:lnTo>
                    <a:pt x="227" y="1"/>
                  </a:lnTo>
                  <a:lnTo>
                    <a:pt x="227" y="0"/>
                  </a:lnTo>
                  <a:lnTo>
                    <a:pt x="227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0" name="Freeform 18"/>
            <p:cNvSpPr>
              <a:spLocks/>
            </p:cNvSpPr>
            <p:nvPr/>
          </p:nvSpPr>
          <p:spPr bwMode="auto">
            <a:xfrm>
              <a:off x="3622" y="1840"/>
              <a:ext cx="97" cy="296"/>
            </a:xfrm>
            <a:custGeom>
              <a:avLst/>
              <a:gdLst>
                <a:gd name="T0" fmla="*/ 9 w 97"/>
                <a:gd name="T1" fmla="*/ 0 h 296"/>
                <a:gd name="T2" fmla="*/ 8 w 97"/>
                <a:gd name="T3" fmla="*/ 5 h 296"/>
                <a:gd name="T4" fmla="*/ 6 w 97"/>
                <a:gd name="T5" fmla="*/ 14 h 296"/>
                <a:gd name="T6" fmla="*/ 6 w 97"/>
                <a:gd name="T7" fmla="*/ 23 h 296"/>
                <a:gd name="T8" fmla="*/ 4 w 97"/>
                <a:gd name="T9" fmla="*/ 33 h 296"/>
                <a:gd name="T10" fmla="*/ 4 w 97"/>
                <a:gd name="T11" fmla="*/ 40 h 296"/>
                <a:gd name="T12" fmla="*/ 2 w 97"/>
                <a:gd name="T13" fmla="*/ 49 h 296"/>
                <a:gd name="T14" fmla="*/ 0 w 97"/>
                <a:gd name="T15" fmla="*/ 60 h 296"/>
                <a:gd name="T16" fmla="*/ 0 w 97"/>
                <a:gd name="T17" fmla="*/ 71 h 296"/>
                <a:gd name="T18" fmla="*/ 0 w 97"/>
                <a:gd name="T19" fmla="*/ 82 h 296"/>
                <a:gd name="T20" fmla="*/ 0 w 97"/>
                <a:gd name="T21" fmla="*/ 92 h 296"/>
                <a:gd name="T22" fmla="*/ 0 w 97"/>
                <a:gd name="T23" fmla="*/ 105 h 296"/>
                <a:gd name="T24" fmla="*/ 0 w 97"/>
                <a:gd name="T25" fmla="*/ 116 h 296"/>
                <a:gd name="T26" fmla="*/ 2 w 97"/>
                <a:gd name="T27" fmla="*/ 129 h 296"/>
                <a:gd name="T28" fmla="*/ 2 w 97"/>
                <a:gd name="T29" fmla="*/ 141 h 296"/>
                <a:gd name="T30" fmla="*/ 4 w 97"/>
                <a:gd name="T31" fmla="*/ 154 h 296"/>
                <a:gd name="T32" fmla="*/ 6 w 97"/>
                <a:gd name="T33" fmla="*/ 167 h 296"/>
                <a:gd name="T34" fmla="*/ 9 w 97"/>
                <a:gd name="T35" fmla="*/ 180 h 296"/>
                <a:gd name="T36" fmla="*/ 11 w 97"/>
                <a:gd name="T37" fmla="*/ 191 h 296"/>
                <a:gd name="T38" fmla="*/ 17 w 97"/>
                <a:gd name="T39" fmla="*/ 203 h 296"/>
                <a:gd name="T40" fmla="*/ 20 w 97"/>
                <a:gd name="T41" fmla="*/ 216 h 296"/>
                <a:gd name="T42" fmla="*/ 26 w 97"/>
                <a:gd name="T43" fmla="*/ 227 h 296"/>
                <a:gd name="T44" fmla="*/ 31 w 97"/>
                <a:gd name="T45" fmla="*/ 238 h 296"/>
                <a:gd name="T46" fmla="*/ 37 w 97"/>
                <a:gd name="T47" fmla="*/ 249 h 296"/>
                <a:gd name="T48" fmla="*/ 44 w 97"/>
                <a:gd name="T49" fmla="*/ 260 h 296"/>
                <a:gd name="T50" fmla="*/ 53 w 97"/>
                <a:gd name="T51" fmla="*/ 269 h 296"/>
                <a:gd name="T52" fmla="*/ 62 w 97"/>
                <a:gd name="T53" fmla="*/ 276 h 296"/>
                <a:gd name="T54" fmla="*/ 71 w 97"/>
                <a:gd name="T55" fmla="*/ 285 h 296"/>
                <a:gd name="T56" fmla="*/ 84 w 97"/>
                <a:gd name="T57" fmla="*/ 292 h 296"/>
                <a:gd name="T58" fmla="*/ 93 w 97"/>
                <a:gd name="T59" fmla="*/ 296 h 296"/>
                <a:gd name="T60" fmla="*/ 97 w 97"/>
                <a:gd name="T61" fmla="*/ 290 h 296"/>
                <a:gd name="T62" fmla="*/ 95 w 97"/>
                <a:gd name="T63" fmla="*/ 283 h 296"/>
                <a:gd name="T64" fmla="*/ 91 w 97"/>
                <a:gd name="T65" fmla="*/ 276 h 296"/>
                <a:gd name="T66" fmla="*/ 89 w 97"/>
                <a:gd name="T67" fmla="*/ 267 h 296"/>
                <a:gd name="T68" fmla="*/ 84 w 97"/>
                <a:gd name="T69" fmla="*/ 260 h 296"/>
                <a:gd name="T70" fmla="*/ 82 w 97"/>
                <a:gd name="T71" fmla="*/ 256 h 296"/>
                <a:gd name="T72" fmla="*/ 78 w 97"/>
                <a:gd name="T73" fmla="*/ 252 h 296"/>
                <a:gd name="T74" fmla="*/ 73 w 97"/>
                <a:gd name="T75" fmla="*/ 243 h 296"/>
                <a:gd name="T76" fmla="*/ 64 w 97"/>
                <a:gd name="T77" fmla="*/ 234 h 296"/>
                <a:gd name="T78" fmla="*/ 55 w 97"/>
                <a:gd name="T79" fmla="*/ 221 h 296"/>
                <a:gd name="T80" fmla="*/ 48 w 97"/>
                <a:gd name="T81" fmla="*/ 210 h 296"/>
                <a:gd name="T82" fmla="*/ 44 w 97"/>
                <a:gd name="T83" fmla="*/ 203 h 296"/>
                <a:gd name="T84" fmla="*/ 39 w 97"/>
                <a:gd name="T85" fmla="*/ 196 h 296"/>
                <a:gd name="T86" fmla="*/ 35 w 97"/>
                <a:gd name="T87" fmla="*/ 187 h 296"/>
                <a:gd name="T88" fmla="*/ 31 w 97"/>
                <a:gd name="T89" fmla="*/ 180 h 296"/>
                <a:gd name="T90" fmla="*/ 28 w 97"/>
                <a:gd name="T91" fmla="*/ 172 h 296"/>
                <a:gd name="T92" fmla="*/ 26 w 97"/>
                <a:gd name="T93" fmla="*/ 165 h 296"/>
                <a:gd name="T94" fmla="*/ 24 w 97"/>
                <a:gd name="T95" fmla="*/ 154 h 296"/>
                <a:gd name="T96" fmla="*/ 20 w 97"/>
                <a:gd name="T97" fmla="*/ 143 h 296"/>
                <a:gd name="T98" fmla="*/ 19 w 97"/>
                <a:gd name="T99" fmla="*/ 131 h 296"/>
                <a:gd name="T100" fmla="*/ 19 w 97"/>
                <a:gd name="T101" fmla="*/ 118 h 296"/>
                <a:gd name="T102" fmla="*/ 17 w 97"/>
                <a:gd name="T103" fmla="*/ 103 h 296"/>
                <a:gd name="T104" fmla="*/ 15 w 97"/>
                <a:gd name="T105" fmla="*/ 89 h 296"/>
                <a:gd name="T106" fmla="*/ 13 w 97"/>
                <a:gd name="T107" fmla="*/ 76 h 296"/>
                <a:gd name="T108" fmla="*/ 13 w 97"/>
                <a:gd name="T109" fmla="*/ 62 h 296"/>
                <a:gd name="T110" fmla="*/ 11 w 97"/>
                <a:gd name="T111" fmla="*/ 47 h 296"/>
                <a:gd name="T112" fmla="*/ 11 w 97"/>
                <a:gd name="T113" fmla="*/ 34 h 296"/>
                <a:gd name="T114" fmla="*/ 11 w 97"/>
                <a:gd name="T115" fmla="*/ 23 h 296"/>
                <a:gd name="T116" fmla="*/ 9 w 97"/>
                <a:gd name="T117" fmla="*/ 14 h 296"/>
                <a:gd name="T118" fmla="*/ 9 w 97"/>
                <a:gd name="T119" fmla="*/ 7 h 296"/>
                <a:gd name="T120" fmla="*/ 9 w 97"/>
                <a:gd name="T121" fmla="*/ 0 h 296"/>
                <a:gd name="T122" fmla="*/ 9 w 97"/>
                <a:gd name="T123" fmla="*/ 0 h 2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97" h="296">
                  <a:moveTo>
                    <a:pt x="9" y="0"/>
                  </a:moveTo>
                  <a:lnTo>
                    <a:pt x="9" y="0"/>
                  </a:lnTo>
                  <a:lnTo>
                    <a:pt x="9" y="2"/>
                  </a:lnTo>
                  <a:lnTo>
                    <a:pt x="8" y="5"/>
                  </a:lnTo>
                  <a:lnTo>
                    <a:pt x="8" y="9"/>
                  </a:lnTo>
                  <a:lnTo>
                    <a:pt x="6" y="14"/>
                  </a:lnTo>
                  <a:lnTo>
                    <a:pt x="6" y="20"/>
                  </a:lnTo>
                  <a:lnTo>
                    <a:pt x="6" y="23"/>
                  </a:lnTo>
                  <a:lnTo>
                    <a:pt x="4" y="27"/>
                  </a:lnTo>
                  <a:lnTo>
                    <a:pt x="4" y="33"/>
                  </a:lnTo>
                  <a:lnTo>
                    <a:pt x="4" y="36"/>
                  </a:lnTo>
                  <a:lnTo>
                    <a:pt x="4" y="40"/>
                  </a:lnTo>
                  <a:lnTo>
                    <a:pt x="2" y="45"/>
                  </a:lnTo>
                  <a:lnTo>
                    <a:pt x="2" y="49"/>
                  </a:lnTo>
                  <a:lnTo>
                    <a:pt x="2" y="54"/>
                  </a:lnTo>
                  <a:lnTo>
                    <a:pt x="0" y="60"/>
                  </a:lnTo>
                  <a:lnTo>
                    <a:pt x="0" y="65"/>
                  </a:lnTo>
                  <a:lnTo>
                    <a:pt x="0" y="71"/>
                  </a:lnTo>
                  <a:lnTo>
                    <a:pt x="0" y="76"/>
                  </a:lnTo>
                  <a:lnTo>
                    <a:pt x="0" y="82"/>
                  </a:lnTo>
                  <a:lnTo>
                    <a:pt x="0" y="87"/>
                  </a:lnTo>
                  <a:lnTo>
                    <a:pt x="0" y="92"/>
                  </a:lnTo>
                  <a:lnTo>
                    <a:pt x="0" y="98"/>
                  </a:lnTo>
                  <a:lnTo>
                    <a:pt x="0" y="105"/>
                  </a:lnTo>
                  <a:lnTo>
                    <a:pt x="0" y="111"/>
                  </a:lnTo>
                  <a:lnTo>
                    <a:pt x="0" y="116"/>
                  </a:lnTo>
                  <a:lnTo>
                    <a:pt x="2" y="123"/>
                  </a:lnTo>
                  <a:lnTo>
                    <a:pt x="2" y="129"/>
                  </a:lnTo>
                  <a:lnTo>
                    <a:pt x="2" y="136"/>
                  </a:lnTo>
                  <a:lnTo>
                    <a:pt x="2" y="141"/>
                  </a:lnTo>
                  <a:lnTo>
                    <a:pt x="4" y="149"/>
                  </a:lnTo>
                  <a:lnTo>
                    <a:pt x="4" y="154"/>
                  </a:lnTo>
                  <a:lnTo>
                    <a:pt x="6" y="160"/>
                  </a:lnTo>
                  <a:lnTo>
                    <a:pt x="6" y="167"/>
                  </a:lnTo>
                  <a:lnTo>
                    <a:pt x="8" y="172"/>
                  </a:lnTo>
                  <a:lnTo>
                    <a:pt x="9" y="180"/>
                  </a:lnTo>
                  <a:lnTo>
                    <a:pt x="9" y="185"/>
                  </a:lnTo>
                  <a:lnTo>
                    <a:pt x="11" y="191"/>
                  </a:lnTo>
                  <a:lnTo>
                    <a:pt x="13" y="198"/>
                  </a:lnTo>
                  <a:lnTo>
                    <a:pt x="17" y="203"/>
                  </a:lnTo>
                  <a:lnTo>
                    <a:pt x="19" y="210"/>
                  </a:lnTo>
                  <a:lnTo>
                    <a:pt x="20" y="216"/>
                  </a:lnTo>
                  <a:lnTo>
                    <a:pt x="24" y="221"/>
                  </a:lnTo>
                  <a:lnTo>
                    <a:pt x="26" y="227"/>
                  </a:lnTo>
                  <a:lnTo>
                    <a:pt x="28" y="232"/>
                  </a:lnTo>
                  <a:lnTo>
                    <a:pt x="31" y="238"/>
                  </a:lnTo>
                  <a:lnTo>
                    <a:pt x="33" y="243"/>
                  </a:lnTo>
                  <a:lnTo>
                    <a:pt x="37" y="249"/>
                  </a:lnTo>
                  <a:lnTo>
                    <a:pt x="40" y="254"/>
                  </a:lnTo>
                  <a:lnTo>
                    <a:pt x="44" y="260"/>
                  </a:lnTo>
                  <a:lnTo>
                    <a:pt x="49" y="263"/>
                  </a:lnTo>
                  <a:lnTo>
                    <a:pt x="53" y="269"/>
                  </a:lnTo>
                  <a:lnTo>
                    <a:pt x="57" y="272"/>
                  </a:lnTo>
                  <a:lnTo>
                    <a:pt x="62" y="276"/>
                  </a:lnTo>
                  <a:lnTo>
                    <a:pt x="68" y="281"/>
                  </a:lnTo>
                  <a:lnTo>
                    <a:pt x="71" y="285"/>
                  </a:lnTo>
                  <a:lnTo>
                    <a:pt x="77" y="289"/>
                  </a:lnTo>
                  <a:lnTo>
                    <a:pt x="84" y="292"/>
                  </a:lnTo>
                  <a:lnTo>
                    <a:pt x="89" y="296"/>
                  </a:lnTo>
                  <a:lnTo>
                    <a:pt x="93" y="296"/>
                  </a:lnTo>
                  <a:lnTo>
                    <a:pt x="97" y="294"/>
                  </a:lnTo>
                  <a:lnTo>
                    <a:pt x="97" y="290"/>
                  </a:lnTo>
                  <a:lnTo>
                    <a:pt x="97" y="287"/>
                  </a:lnTo>
                  <a:lnTo>
                    <a:pt x="95" y="283"/>
                  </a:lnTo>
                  <a:lnTo>
                    <a:pt x="93" y="280"/>
                  </a:lnTo>
                  <a:lnTo>
                    <a:pt x="91" y="276"/>
                  </a:lnTo>
                  <a:lnTo>
                    <a:pt x="91" y="272"/>
                  </a:lnTo>
                  <a:lnTo>
                    <a:pt x="89" y="267"/>
                  </a:lnTo>
                  <a:lnTo>
                    <a:pt x="88" y="265"/>
                  </a:lnTo>
                  <a:lnTo>
                    <a:pt x="84" y="260"/>
                  </a:lnTo>
                  <a:lnTo>
                    <a:pt x="84" y="258"/>
                  </a:lnTo>
                  <a:lnTo>
                    <a:pt x="82" y="256"/>
                  </a:lnTo>
                  <a:lnTo>
                    <a:pt x="80" y="254"/>
                  </a:lnTo>
                  <a:lnTo>
                    <a:pt x="78" y="252"/>
                  </a:lnTo>
                  <a:lnTo>
                    <a:pt x="77" y="249"/>
                  </a:lnTo>
                  <a:lnTo>
                    <a:pt x="73" y="243"/>
                  </a:lnTo>
                  <a:lnTo>
                    <a:pt x="69" y="240"/>
                  </a:lnTo>
                  <a:lnTo>
                    <a:pt x="64" y="234"/>
                  </a:lnTo>
                  <a:lnTo>
                    <a:pt x="60" y="229"/>
                  </a:lnTo>
                  <a:lnTo>
                    <a:pt x="55" y="221"/>
                  </a:lnTo>
                  <a:lnTo>
                    <a:pt x="51" y="214"/>
                  </a:lnTo>
                  <a:lnTo>
                    <a:pt x="48" y="210"/>
                  </a:lnTo>
                  <a:lnTo>
                    <a:pt x="46" y="207"/>
                  </a:lnTo>
                  <a:lnTo>
                    <a:pt x="44" y="203"/>
                  </a:lnTo>
                  <a:lnTo>
                    <a:pt x="40" y="200"/>
                  </a:lnTo>
                  <a:lnTo>
                    <a:pt x="39" y="196"/>
                  </a:lnTo>
                  <a:lnTo>
                    <a:pt x="37" y="191"/>
                  </a:lnTo>
                  <a:lnTo>
                    <a:pt x="35" y="187"/>
                  </a:lnTo>
                  <a:lnTo>
                    <a:pt x="33" y="183"/>
                  </a:lnTo>
                  <a:lnTo>
                    <a:pt x="31" y="180"/>
                  </a:lnTo>
                  <a:lnTo>
                    <a:pt x="29" y="176"/>
                  </a:lnTo>
                  <a:lnTo>
                    <a:pt x="28" y="172"/>
                  </a:lnTo>
                  <a:lnTo>
                    <a:pt x="28" y="169"/>
                  </a:lnTo>
                  <a:lnTo>
                    <a:pt x="26" y="165"/>
                  </a:lnTo>
                  <a:lnTo>
                    <a:pt x="24" y="160"/>
                  </a:lnTo>
                  <a:lnTo>
                    <a:pt x="24" y="154"/>
                  </a:lnTo>
                  <a:lnTo>
                    <a:pt x="22" y="149"/>
                  </a:lnTo>
                  <a:lnTo>
                    <a:pt x="20" y="143"/>
                  </a:lnTo>
                  <a:lnTo>
                    <a:pt x="20" y="138"/>
                  </a:lnTo>
                  <a:lnTo>
                    <a:pt x="19" y="131"/>
                  </a:lnTo>
                  <a:lnTo>
                    <a:pt x="19" y="125"/>
                  </a:lnTo>
                  <a:lnTo>
                    <a:pt x="19" y="118"/>
                  </a:lnTo>
                  <a:lnTo>
                    <a:pt x="17" y="111"/>
                  </a:lnTo>
                  <a:lnTo>
                    <a:pt x="17" y="103"/>
                  </a:lnTo>
                  <a:lnTo>
                    <a:pt x="17" y="96"/>
                  </a:lnTo>
                  <a:lnTo>
                    <a:pt x="15" y="89"/>
                  </a:lnTo>
                  <a:lnTo>
                    <a:pt x="15" y="83"/>
                  </a:lnTo>
                  <a:lnTo>
                    <a:pt x="13" y="76"/>
                  </a:lnTo>
                  <a:lnTo>
                    <a:pt x="13" y="69"/>
                  </a:lnTo>
                  <a:lnTo>
                    <a:pt x="13" y="62"/>
                  </a:lnTo>
                  <a:lnTo>
                    <a:pt x="13" y="54"/>
                  </a:lnTo>
                  <a:lnTo>
                    <a:pt x="11" y="47"/>
                  </a:lnTo>
                  <a:lnTo>
                    <a:pt x="11" y="42"/>
                  </a:lnTo>
                  <a:lnTo>
                    <a:pt x="11" y="34"/>
                  </a:lnTo>
                  <a:lnTo>
                    <a:pt x="11" y="31"/>
                  </a:lnTo>
                  <a:lnTo>
                    <a:pt x="11" y="23"/>
                  </a:lnTo>
                  <a:lnTo>
                    <a:pt x="11" y="20"/>
                  </a:lnTo>
                  <a:lnTo>
                    <a:pt x="9" y="14"/>
                  </a:lnTo>
                  <a:lnTo>
                    <a:pt x="9" y="11"/>
                  </a:lnTo>
                  <a:lnTo>
                    <a:pt x="9" y="7"/>
                  </a:lnTo>
                  <a:lnTo>
                    <a:pt x="9" y="5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1" name="Freeform 19"/>
            <p:cNvSpPr>
              <a:spLocks/>
            </p:cNvSpPr>
            <p:nvPr/>
          </p:nvSpPr>
          <p:spPr bwMode="auto">
            <a:xfrm>
              <a:off x="3397" y="2016"/>
              <a:ext cx="788" cy="481"/>
            </a:xfrm>
            <a:custGeom>
              <a:avLst/>
              <a:gdLst>
                <a:gd name="T0" fmla="*/ 209 w 788"/>
                <a:gd name="T1" fmla="*/ 5 h 481"/>
                <a:gd name="T2" fmla="*/ 185 w 788"/>
                <a:gd name="T3" fmla="*/ 2 h 481"/>
                <a:gd name="T4" fmla="*/ 167 w 788"/>
                <a:gd name="T5" fmla="*/ 0 h 481"/>
                <a:gd name="T6" fmla="*/ 151 w 788"/>
                <a:gd name="T7" fmla="*/ 0 h 481"/>
                <a:gd name="T8" fmla="*/ 133 w 788"/>
                <a:gd name="T9" fmla="*/ 0 h 481"/>
                <a:gd name="T10" fmla="*/ 115 w 788"/>
                <a:gd name="T11" fmla="*/ 2 h 481"/>
                <a:gd name="T12" fmla="*/ 96 w 788"/>
                <a:gd name="T13" fmla="*/ 4 h 481"/>
                <a:gd name="T14" fmla="*/ 78 w 788"/>
                <a:gd name="T15" fmla="*/ 7 h 481"/>
                <a:gd name="T16" fmla="*/ 62 w 788"/>
                <a:gd name="T17" fmla="*/ 15 h 481"/>
                <a:gd name="T18" fmla="*/ 46 w 788"/>
                <a:gd name="T19" fmla="*/ 22 h 481"/>
                <a:gd name="T20" fmla="*/ 22 w 788"/>
                <a:gd name="T21" fmla="*/ 40 h 481"/>
                <a:gd name="T22" fmla="*/ 11 w 788"/>
                <a:gd name="T23" fmla="*/ 60 h 481"/>
                <a:gd name="T24" fmla="*/ 4 w 788"/>
                <a:gd name="T25" fmla="*/ 76 h 481"/>
                <a:gd name="T26" fmla="*/ 0 w 788"/>
                <a:gd name="T27" fmla="*/ 91 h 481"/>
                <a:gd name="T28" fmla="*/ 0 w 788"/>
                <a:gd name="T29" fmla="*/ 105 h 481"/>
                <a:gd name="T30" fmla="*/ 0 w 788"/>
                <a:gd name="T31" fmla="*/ 120 h 481"/>
                <a:gd name="T32" fmla="*/ 4 w 788"/>
                <a:gd name="T33" fmla="*/ 145 h 481"/>
                <a:gd name="T34" fmla="*/ 11 w 788"/>
                <a:gd name="T35" fmla="*/ 171 h 481"/>
                <a:gd name="T36" fmla="*/ 22 w 788"/>
                <a:gd name="T37" fmla="*/ 191 h 481"/>
                <a:gd name="T38" fmla="*/ 31 w 788"/>
                <a:gd name="T39" fmla="*/ 209 h 481"/>
                <a:gd name="T40" fmla="*/ 44 w 788"/>
                <a:gd name="T41" fmla="*/ 225 h 481"/>
                <a:gd name="T42" fmla="*/ 787 w 788"/>
                <a:gd name="T43" fmla="*/ 479 h 481"/>
                <a:gd name="T44" fmla="*/ 770 w 788"/>
                <a:gd name="T45" fmla="*/ 474 h 481"/>
                <a:gd name="T46" fmla="*/ 741 w 788"/>
                <a:gd name="T47" fmla="*/ 463 h 481"/>
                <a:gd name="T48" fmla="*/ 701 w 788"/>
                <a:gd name="T49" fmla="*/ 447 h 481"/>
                <a:gd name="T50" fmla="*/ 650 w 788"/>
                <a:gd name="T51" fmla="*/ 429 h 481"/>
                <a:gd name="T52" fmla="*/ 592 w 788"/>
                <a:gd name="T53" fmla="*/ 407 h 481"/>
                <a:gd name="T54" fmla="*/ 529 w 788"/>
                <a:gd name="T55" fmla="*/ 383 h 481"/>
                <a:gd name="T56" fmla="*/ 462 w 788"/>
                <a:gd name="T57" fmla="*/ 358 h 481"/>
                <a:gd name="T58" fmla="*/ 394 w 788"/>
                <a:gd name="T59" fmla="*/ 331 h 481"/>
                <a:gd name="T60" fmla="*/ 325 w 788"/>
                <a:gd name="T61" fmla="*/ 303 h 481"/>
                <a:gd name="T62" fmla="*/ 260 w 788"/>
                <a:gd name="T63" fmla="*/ 278 h 481"/>
                <a:gd name="T64" fmla="*/ 200 w 788"/>
                <a:gd name="T65" fmla="*/ 252 h 481"/>
                <a:gd name="T66" fmla="*/ 145 w 788"/>
                <a:gd name="T67" fmla="*/ 229 h 481"/>
                <a:gd name="T68" fmla="*/ 100 w 788"/>
                <a:gd name="T69" fmla="*/ 209 h 481"/>
                <a:gd name="T70" fmla="*/ 66 w 788"/>
                <a:gd name="T71" fmla="*/ 191 h 481"/>
                <a:gd name="T72" fmla="*/ 44 w 788"/>
                <a:gd name="T73" fmla="*/ 178 h 481"/>
                <a:gd name="T74" fmla="*/ 33 w 788"/>
                <a:gd name="T75" fmla="*/ 163 h 481"/>
                <a:gd name="T76" fmla="*/ 24 w 788"/>
                <a:gd name="T77" fmla="*/ 143 h 481"/>
                <a:gd name="T78" fmla="*/ 20 w 788"/>
                <a:gd name="T79" fmla="*/ 122 h 481"/>
                <a:gd name="T80" fmla="*/ 24 w 788"/>
                <a:gd name="T81" fmla="*/ 100 h 481"/>
                <a:gd name="T82" fmla="*/ 31 w 788"/>
                <a:gd name="T83" fmla="*/ 80 h 481"/>
                <a:gd name="T84" fmla="*/ 40 w 788"/>
                <a:gd name="T85" fmla="*/ 62 h 481"/>
                <a:gd name="T86" fmla="*/ 51 w 788"/>
                <a:gd name="T87" fmla="*/ 45 h 481"/>
                <a:gd name="T88" fmla="*/ 66 w 788"/>
                <a:gd name="T89" fmla="*/ 34 h 481"/>
                <a:gd name="T90" fmla="*/ 82 w 788"/>
                <a:gd name="T91" fmla="*/ 27 h 481"/>
                <a:gd name="T92" fmla="*/ 98 w 788"/>
                <a:gd name="T93" fmla="*/ 24 h 481"/>
                <a:gd name="T94" fmla="*/ 118 w 788"/>
                <a:gd name="T95" fmla="*/ 20 h 481"/>
                <a:gd name="T96" fmla="*/ 140 w 788"/>
                <a:gd name="T97" fmla="*/ 20 h 481"/>
                <a:gd name="T98" fmla="*/ 160 w 788"/>
                <a:gd name="T99" fmla="*/ 20 h 481"/>
                <a:gd name="T100" fmla="*/ 176 w 788"/>
                <a:gd name="T101" fmla="*/ 22 h 481"/>
                <a:gd name="T102" fmla="*/ 195 w 788"/>
                <a:gd name="T103" fmla="*/ 22 h 481"/>
                <a:gd name="T104" fmla="*/ 220 w 788"/>
                <a:gd name="T105" fmla="*/ 7 h 4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788" h="481">
                  <a:moveTo>
                    <a:pt x="220" y="7"/>
                  </a:moveTo>
                  <a:lnTo>
                    <a:pt x="218" y="7"/>
                  </a:lnTo>
                  <a:lnTo>
                    <a:pt x="213" y="5"/>
                  </a:lnTo>
                  <a:lnTo>
                    <a:pt x="209" y="5"/>
                  </a:lnTo>
                  <a:lnTo>
                    <a:pt x="204" y="5"/>
                  </a:lnTo>
                  <a:lnTo>
                    <a:pt x="198" y="4"/>
                  </a:lnTo>
                  <a:lnTo>
                    <a:pt x="193" y="4"/>
                  </a:lnTo>
                  <a:lnTo>
                    <a:pt x="185" y="2"/>
                  </a:lnTo>
                  <a:lnTo>
                    <a:pt x="178" y="2"/>
                  </a:lnTo>
                  <a:lnTo>
                    <a:pt x="175" y="0"/>
                  </a:lnTo>
                  <a:lnTo>
                    <a:pt x="171" y="0"/>
                  </a:lnTo>
                  <a:lnTo>
                    <a:pt x="167" y="0"/>
                  </a:lnTo>
                  <a:lnTo>
                    <a:pt x="164" y="0"/>
                  </a:lnTo>
                  <a:lnTo>
                    <a:pt x="158" y="0"/>
                  </a:lnTo>
                  <a:lnTo>
                    <a:pt x="155" y="0"/>
                  </a:lnTo>
                  <a:lnTo>
                    <a:pt x="151" y="0"/>
                  </a:lnTo>
                  <a:lnTo>
                    <a:pt x="145" y="0"/>
                  </a:lnTo>
                  <a:lnTo>
                    <a:pt x="142" y="0"/>
                  </a:lnTo>
                  <a:lnTo>
                    <a:pt x="138" y="0"/>
                  </a:lnTo>
                  <a:lnTo>
                    <a:pt x="133" y="0"/>
                  </a:lnTo>
                  <a:lnTo>
                    <a:pt x="129" y="2"/>
                  </a:lnTo>
                  <a:lnTo>
                    <a:pt x="124" y="2"/>
                  </a:lnTo>
                  <a:lnTo>
                    <a:pt x="118" y="2"/>
                  </a:lnTo>
                  <a:lnTo>
                    <a:pt x="115" y="2"/>
                  </a:lnTo>
                  <a:lnTo>
                    <a:pt x="109" y="2"/>
                  </a:lnTo>
                  <a:lnTo>
                    <a:pt x="106" y="2"/>
                  </a:lnTo>
                  <a:lnTo>
                    <a:pt x="100" y="4"/>
                  </a:lnTo>
                  <a:lnTo>
                    <a:pt x="96" y="4"/>
                  </a:lnTo>
                  <a:lnTo>
                    <a:pt x="91" y="5"/>
                  </a:lnTo>
                  <a:lnTo>
                    <a:pt x="87" y="5"/>
                  </a:lnTo>
                  <a:lnTo>
                    <a:pt x="82" y="7"/>
                  </a:lnTo>
                  <a:lnTo>
                    <a:pt x="78" y="7"/>
                  </a:lnTo>
                  <a:lnTo>
                    <a:pt x="73" y="9"/>
                  </a:lnTo>
                  <a:lnTo>
                    <a:pt x="69" y="11"/>
                  </a:lnTo>
                  <a:lnTo>
                    <a:pt x="66" y="13"/>
                  </a:lnTo>
                  <a:lnTo>
                    <a:pt x="62" y="15"/>
                  </a:lnTo>
                  <a:lnTo>
                    <a:pt x="58" y="16"/>
                  </a:lnTo>
                  <a:lnTo>
                    <a:pt x="53" y="18"/>
                  </a:lnTo>
                  <a:lnTo>
                    <a:pt x="49" y="20"/>
                  </a:lnTo>
                  <a:lnTo>
                    <a:pt x="46" y="22"/>
                  </a:lnTo>
                  <a:lnTo>
                    <a:pt x="42" y="24"/>
                  </a:lnTo>
                  <a:lnTo>
                    <a:pt x="35" y="29"/>
                  </a:lnTo>
                  <a:lnTo>
                    <a:pt x="29" y="34"/>
                  </a:lnTo>
                  <a:lnTo>
                    <a:pt x="22" y="40"/>
                  </a:lnTo>
                  <a:lnTo>
                    <a:pt x="17" y="47"/>
                  </a:lnTo>
                  <a:lnTo>
                    <a:pt x="15" y="51"/>
                  </a:lnTo>
                  <a:lnTo>
                    <a:pt x="13" y="54"/>
                  </a:lnTo>
                  <a:lnTo>
                    <a:pt x="11" y="60"/>
                  </a:lnTo>
                  <a:lnTo>
                    <a:pt x="9" y="64"/>
                  </a:lnTo>
                  <a:lnTo>
                    <a:pt x="7" y="67"/>
                  </a:lnTo>
                  <a:lnTo>
                    <a:pt x="6" y="71"/>
                  </a:lnTo>
                  <a:lnTo>
                    <a:pt x="4" y="76"/>
                  </a:lnTo>
                  <a:lnTo>
                    <a:pt x="4" y="80"/>
                  </a:lnTo>
                  <a:lnTo>
                    <a:pt x="2" y="84"/>
                  </a:lnTo>
                  <a:lnTo>
                    <a:pt x="2" y="87"/>
                  </a:lnTo>
                  <a:lnTo>
                    <a:pt x="0" y="91"/>
                  </a:lnTo>
                  <a:lnTo>
                    <a:pt x="0" y="96"/>
                  </a:lnTo>
                  <a:lnTo>
                    <a:pt x="0" y="98"/>
                  </a:lnTo>
                  <a:lnTo>
                    <a:pt x="0" y="104"/>
                  </a:lnTo>
                  <a:lnTo>
                    <a:pt x="0" y="105"/>
                  </a:lnTo>
                  <a:lnTo>
                    <a:pt x="0" y="111"/>
                  </a:lnTo>
                  <a:lnTo>
                    <a:pt x="0" y="113"/>
                  </a:lnTo>
                  <a:lnTo>
                    <a:pt x="0" y="118"/>
                  </a:lnTo>
                  <a:lnTo>
                    <a:pt x="0" y="120"/>
                  </a:lnTo>
                  <a:lnTo>
                    <a:pt x="0" y="125"/>
                  </a:lnTo>
                  <a:lnTo>
                    <a:pt x="0" y="131"/>
                  </a:lnTo>
                  <a:lnTo>
                    <a:pt x="2" y="138"/>
                  </a:lnTo>
                  <a:lnTo>
                    <a:pt x="4" y="145"/>
                  </a:lnTo>
                  <a:lnTo>
                    <a:pt x="6" y="153"/>
                  </a:lnTo>
                  <a:lnTo>
                    <a:pt x="7" y="158"/>
                  </a:lnTo>
                  <a:lnTo>
                    <a:pt x="9" y="163"/>
                  </a:lnTo>
                  <a:lnTo>
                    <a:pt x="11" y="171"/>
                  </a:lnTo>
                  <a:lnTo>
                    <a:pt x="15" y="176"/>
                  </a:lnTo>
                  <a:lnTo>
                    <a:pt x="17" y="182"/>
                  </a:lnTo>
                  <a:lnTo>
                    <a:pt x="18" y="187"/>
                  </a:lnTo>
                  <a:lnTo>
                    <a:pt x="22" y="191"/>
                  </a:lnTo>
                  <a:lnTo>
                    <a:pt x="24" y="196"/>
                  </a:lnTo>
                  <a:lnTo>
                    <a:pt x="26" y="202"/>
                  </a:lnTo>
                  <a:lnTo>
                    <a:pt x="29" y="205"/>
                  </a:lnTo>
                  <a:lnTo>
                    <a:pt x="31" y="209"/>
                  </a:lnTo>
                  <a:lnTo>
                    <a:pt x="35" y="212"/>
                  </a:lnTo>
                  <a:lnTo>
                    <a:pt x="38" y="218"/>
                  </a:lnTo>
                  <a:lnTo>
                    <a:pt x="42" y="222"/>
                  </a:lnTo>
                  <a:lnTo>
                    <a:pt x="44" y="225"/>
                  </a:lnTo>
                  <a:lnTo>
                    <a:pt x="46" y="227"/>
                  </a:lnTo>
                  <a:lnTo>
                    <a:pt x="788" y="481"/>
                  </a:lnTo>
                  <a:lnTo>
                    <a:pt x="788" y="479"/>
                  </a:lnTo>
                  <a:lnTo>
                    <a:pt x="787" y="479"/>
                  </a:lnTo>
                  <a:lnTo>
                    <a:pt x="785" y="478"/>
                  </a:lnTo>
                  <a:lnTo>
                    <a:pt x="781" y="478"/>
                  </a:lnTo>
                  <a:lnTo>
                    <a:pt x="776" y="476"/>
                  </a:lnTo>
                  <a:lnTo>
                    <a:pt x="770" y="474"/>
                  </a:lnTo>
                  <a:lnTo>
                    <a:pt x="765" y="470"/>
                  </a:lnTo>
                  <a:lnTo>
                    <a:pt x="758" y="469"/>
                  </a:lnTo>
                  <a:lnTo>
                    <a:pt x="749" y="465"/>
                  </a:lnTo>
                  <a:lnTo>
                    <a:pt x="741" y="463"/>
                  </a:lnTo>
                  <a:lnTo>
                    <a:pt x="732" y="459"/>
                  </a:lnTo>
                  <a:lnTo>
                    <a:pt x="723" y="456"/>
                  </a:lnTo>
                  <a:lnTo>
                    <a:pt x="712" y="452"/>
                  </a:lnTo>
                  <a:lnTo>
                    <a:pt x="701" y="447"/>
                  </a:lnTo>
                  <a:lnTo>
                    <a:pt x="689" y="443"/>
                  </a:lnTo>
                  <a:lnTo>
                    <a:pt x="678" y="439"/>
                  </a:lnTo>
                  <a:lnTo>
                    <a:pt x="663" y="434"/>
                  </a:lnTo>
                  <a:lnTo>
                    <a:pt x="650" y="429"/>
                  </a:lnTo>
                  <a:lnTo>
                    <a:pt x="636" y="423"/>
                  </a:lnTo>
                  <a:lnTo>
                    <a:pt x="621" y="418"/>
                  </a:lnTo>
                  <a:lnTo>
                    <a:pt x="607" y="412"/>
                  </a:lnTo>
                  <a:lnTo>
                    <a:pt x="592" y="407"/>
                  </a:lnTo>
                  <a:lnTo>
                    <a:pt x="576" y="401"/>
                  </a:lnTo>
                  <a:lnTo>
                    <a:pt x="561" y="396"/>
                  </a:lnTo>
                  <a:lnTo>
                    <a:pt x="545" y="389"/>
                  </a:lnTo>
                  <a:lnTo>
                    <a:pt x="529" y="383"/>
                  </a:lnTo>
                  <a:lnTo>
                    <a:pt x="512" y="376"/>
                  </a:lnTo>
                  <a:lnTo>
                    <a:pt x="496" y="370"/>
                  </a:lnTo>
                  <a:lnTo>
                    <a:pt x="478" y="363"/>
                  </a:lnTo>
                  <a:lnTo>
                    <a:pt x="462" y="358"/>
                  </a:lnTo>
                  <a:lnTo>
                    <a:pt x="445" y="351"/>
                  </a:lnTo>
                  <a:lnTo>
                    <a:pt x="429" y="345"/>
                  </a:lnTo>
                  <a:lnTo>
                    <a:pt x="411" y="338"/>
                  </a:lnTo>
                  <a:lnTo>
                    <a:pt x="394" y="331"/>
                  </a:lnTo>
                  <a:lnTo>
                    <a:pt x="376" y="323"/>
                  </a:lnTo>
                  <a:lnTo>
                    <a:pt x="360" y="318"/>
                  </a:lnTo>
                  <a:lnTo>
                    <a:pt x="342" y="311"/>
                  </a:lnTo>
                  <a:lnTo>
                    <a:pt x="325" y="303"/>
                  </a:lnTo>
                  <a:lnTo>
                    <a:pt x="309" y="296"/>
                  </a:lnTo>
                  <a:lnTo>
                    <a:pt x="293" y="291"/>
                  </a:lnTo>
                  <a:lnTo>
                    <a:pt x="276" y="285"/>
                  </a:lnTo>
                  <a:lnTo>
                    <a:pt x="260" y="278"/>
                  </a:lnTo>
                  <a:lnTo>
                    <a:pt x="244" y="271"/>
                  </a:lnTo>
                  <a:lnTo>
                    <a:pt x="229" y="265"/>
                  </a:lnTo>
                  <a:lnTo>
                    <a:pt x="214" y="258"/>
                  </a:lnTo>
                  <a:lnTo>
                    <a:pt x="200" y="252"/>
                  </a:lnTo>
                  <a:lnTo>
                    <a:pt x="185" y="247"/>
                  </a:lnTo>
                  <a:lnTo>
                    <a:pt x="173" y="242"/>
                  </a:lnTo>
                  <a:lnTo>
                    <a:pt x="158" y="234"/>
                  </a:lnTo>
                  <a:lnTo>
                    <a:pt x="145" y="229"/>
                  </a:lnTo>
                  <a:lnTo>
                    <a:pt x="135" y="223"/>
                  </a:lnTo>
                  <a:lnTo>
                    <a:pt x="122" y="218"/>
                  </a:lnTo>
                  <a:lnTo>
                    <a:pt x="111" y="212"/>
                  </a:lnTo>
                  <a:lnTo>
                    <a:pt x="100" y="209"/>
                  </a:lnTo>
                  <a:lnTo>
                    <a:pt x="91" y="203"/>
                  </a:lnTo>
                  <a:lnTo>
                    <a:pt x="82" y="200"/>
                  </a:lnTo>
                  <a:lnTo>
                    <a:pt x="73" y="194"/>
                  </a:lnTo>
                  <a:lnTo>
                    <a:pt x="66" y="191"/>
                  </a:lnTo>
                  <a:lnTo>
                    <a:pt x="58" y="187"/>
                  </a:lnTo>
                  <a:lnTo>
                    <a:pt x="53" y="183"/>
                  </a:lnTo>
                  <a:lnTo>
                    <a:pt x="49" y="180"/>
                  </a:lnTo>
                  <a:lnTo>
                    <a:pt x="44" y="178"/>
                  </a:lnTo>
                  <a:lnTo>
                    <a:pt x="40" y="176"/>
                  </a:lnTo>
                  <a:lnTo>
                    <a:pt x="40" y="173"/>
                  </a:lnTo>
                  <a:lnTo>
                    <a:pt x="36" y="169"/>
                  </a:lnTo>
                  <a:lnTo>
                    <a:pt x="33" y="163"/>
                  </a:lnTo>
                  <a:lnTo>
                    <a:pt x="29" y="158"/>
                  </a:lnTo>
                  <a:lnTo>
                    <a:pt x="27" y="154"/>
                  </a:lnTo>
                  <a:lnTo>
                    <a:pt x="26" y="149"/>
                  </a:lnTo>
                  <a:lnTo>
                    <a:pt x="24" y="143"/>
                  </a:lnTo>
                  <a:lnTo>
                    <a:pt x="22" y="138"/>
                  </a:lnTo>
                  <a:lnTo>
                    <a:pt x="22" y="133"/>
                  </a:lnTo>
                  <a:lnTo>
                    <a:pt x="20" y="127"/>
                  </a:lnTo>
                  <a:lnTo>
                    <a:pt x="20" y="122"/>
                  </a:lnTo>
                  <a:lnTo>
                    <a:pt x="20" y="116"/>
                  </a:lnTo>
                  <a:lnTo>
                    <a:pt x="22" y="113"/>
                  </a:lnTo>
                  <a:lnTo>
                    <a:pt x="22" y="105"/>
                  </a:lnTo>
                  <a:lnTo>
                    <a:pt x="24" y="100"/>
                  </a:lnTo>
                  <a:lnTo>
                    <a:pt x="26" y="96"/>
                  </a:lnTo>
                  <a:lnTo>
                    <a:pt x="27" y="91"/>
                  </a:lnTo>
                  <a:lnTo>
                    <a:pt x="29" y="85"/>
                  </a:lnTo>
                  <a:lnTo>
                    <a:pt x="31" y="80"/>
                  </a:lnTo>
                  <a:lnTo>
                    <a:pt x="33" y="74"/>
                  </a:lnTo>
                  <a:lnTo>
                    <a:pt x="35" y="71"/>
                  </a:lnTo>
                  <a:lnTo>
                    <a:pt x="36" y="65"/>
                  </a:lnTo>
                  <a:lnTo>
                    <a:pt x="40" y="62"/>
                  </a:lnTo>
                  <a:lnTo>
                    <a:pt x="42" y="58"/>
                  </a:lnTo>
                  <a:lnTo>
                    <a:pt x="46" y="53"/>
                  </a:lnTo>
                  <a:lnTo>
                    <a:pt x="49" y="49"/>
                  </a:lnTo>
                  <a:lnTo>
                    <a:pt x="51" y="45"/>
                  </a:lnTo>
                  <a:lnTo>
                    <a:pt x="55" y="42"/>
                  </a:lnTo>
                  <a:lnTo>
                    <a:pt x="58" y="40"/>
                  </a:lnTo>
                  <a:lnTo>
                    <a:pt x="62" y="36"/>
                  </a:lnTo>
                  <a:lnTo>
                    <a:pt x="66" y="34"/>
                  </a:lnTo>
                  <a:lnTo>
                    <a:pt x="69" y="33"/>
                  </a:lnTo>
                  <a:lnTo>
                    <a:pt x="73" y="31"/>
                  </a:lnTo>
                  <a:lnTo>
                    <a:pt x="76" y="29"/>
                  </a:lnTo>
                  <a:lnTo>
                    <a:pt x="82" y="27"/>
                  </a:lnTo>
                  <a:lnTo>
                    <a:pt x="86" y="25"/>
                  </a:lnTo>
                  <a:lnTo>
                    <a:pt x="89" y="25"/>
                  </a:lnTo>
                  <a:lnTo>
                    <a:pt x="93" y="24"/>
                  </a:lnTo>
                  <a:lnTo>
                    <a:pt x="98" y="24"/>
                  </a:lnTo>
                  <a:lnTo>
                    <a:pt x="104" y="22"/>
                  </a:lnTo>
                  <a:lnTo>
                    <a:pt x="109" y="22"/>
                  </a:lnTo>
                  <a:lnTo>
                    <a:pt x="113" y="22"/>
                  </a:lnTo>
                  <a:lnTo>
                    <a:pt x="118" y="20"/>
                  </a:lnTo>
                  <a:lnTo>
                    <a:pt x="124" y="20"/>
                  </a:lnTo>
                  <a:lnTo>
                    <a:pt x="129" y="20"/>
                  </a:lnTo>
                  <a:lnTo>
                    <a:pt x="135" y="20"/>
                  </a:lnTo>
                  <a:lnTo>
                    <a:pt x="140" y="20"/>
                  </a:lnTo>
                  <a:lnTo>
                    <a:pt x="145" y="20"/>
                  </a:lnTo>
                  <a:lnTo>
                    <a:pt x="151" y="20"/>
                  </a:lnTo>
                  <a:lnTo>
                    <a:pt x="155" y="20"/>
                  </a:lnTo>
                  <a:lnTo>
                    <a:pt x="160" y="20"/>
                  </a:lnTo>
                  <a:lnTo>
                    <a:pt x="164" y="20"/>
                  </a:lnTo>
                  <a:lnTo>
                    <a:pt x="169" y="20"/>
                  </a:lnTo>
                  <a:lnTo>
                    <a:pt x="173" y="20"/>
                  </a:lnTo>
                  <a:lnTo>
                    <a:pt x="176" y="22"/>
                  </a:lnTo>
                  <a:lnTo>
                    <a:pt x="180" y="22"/>
                  </a:lnTo>
                  <a:lnTo>
                    <a:pt x="184" y="22"/>
                  </a:lnTo>
                  <a:lnTo>
                    <a:pt x="189" y="22"/>
                  </a:lnTo>
                  <a:lnTo>
                    <a:pt x="195" y="22"/>
                  </a:lnTo>
                  <a:lnTo>
                    <a:pt x="196" y="22"/>
                  </a:lnTo>
                  <a:lnTo>
                    <a:pt x="198" y="24"/>
                  </a:lnTo>
                  <a:lnTo>
                    <a:pt x="220" y="7"/>
                  </a:lnTo>
                  <a:lnTo>
                    <a:pt x="220" y="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2" name="Freeform 20"/>
            <p:cNvSpPr>
              <a:spLocks/>
            </p:cNvSpPr>
            <p:nvPr/>
          </p:nvSpPr>
          <p:spPr bwMode="auto">
            <a:xfrm>
              <a:off x="3470" y="2067"/>
              <a:ext cx="819" cy="341"/>
            </a:xfrm>
            <a:custGeom>
              <a:avLst/>
              <a:gdLst>
                <a:gd name="T0" fmla="*/ 5 w 819"/>
                <a:gd name="T1" fmla="*/ 2 h 341"/>
                <a:gd name="T2" fmla="*/ 14 w 819"/>
                <a:gd name="T3" fmla="*/ 9 h 341"/>
                <a:gd name="T4" fmla="*/ 25 w 819"/>
                <a:gd name="T5" fmla="*/ 16 h 341"/>
                <a:gd name="T6" fmla="*/ 42 w 819"/>
                <a:gd name="T7" fmla="*/ 27 h 341"/>
                <a:gd name="T8" fmla="*/ 58 w 819"/>
                <a:gd name="T9" fmla="*/ 36 h 341"/>
                <a:gd name="T10" fmla="*/ 80 w 819"/>
                <a:gd name="T11" fmla="*/ 49 h 341"/>
                <a:gd name="T12" fmla="*/ 103 w 819"/>
                <a:gd name="T13" fmla="*/ 63 h 341"/>
                <a:gd name="T14" fmla="*/ 131 w 819"/>
                <a:gd name="T15" fmla="*/ 80 h 341"/>
                <a:gd name="T16" fmla="*/ 161 w 819"/>
                <a:gd name="T17" fmla="*/ 96 h 341"/>
                <a:gd name="T18" fmla="*/ 196 w 819"/>
                <a:gd name="T19" fmla="*/ 112 h 341"/>
                <a:gd name="T20" fmla="*/ 232 w 819"/>
                <a:gd name="T21" fmla="*/ 132 h 341"/>
                <a:gd name="T22" fmla="*/ 276 w 819"/>
                <a:gd name="T23" fmla="*/ 152 h 341"/>
                <a:gd name="T24" fmla="*/ 319 w 819"/>
                <a:gd name="T25" fmla="*/ 172 h 341"/>
                <a:gd name="T26" fmla="*/ 369 w 819"/>
                <a:gd name="T27" fmla="*/ 194 h 341"/>
                <a:gd name="T28" fmla="*/ 419 w 819"/>
                <a:gd name="T29" fmla="*/ 216 h 341"/>
                <a:gd name="T30" fmla="*/ 476 w 819"/>
                <a:gd name="T31" fmla="*/ 240 h 341"/>
                <a:gd name="T32" fmla="*/ 534 w 819"/>
                <a:gd name="T33" fmla="*/ 263 h 341"/>
                <a:gd name="T34" fmla="*/ 597 w 819"/>
                <a:gd name="T35" fmla="*/ 287 h 341"/>
                <a:gd name="T36" fmla="*/ 663 w 819"/>
                <a:gd name="T37" fmla="*/ 310 h 341"/>
                <a:gd name="T38" fmla="*/ 735 w 819"/>
                <a:gd name="T39" fmla="*/ 336 h 341"/>
                <a:gd name="T40" fmla="*/ 814 w 819"/>
                <a:gd name="T41" fmla="*/ 339 h 341"/>
                <a:gd name="T42" fmla="*/ 804 w 819"/>
                <a:gd name="T43" fmla="*/ 336 h 341"/>
                <a:gd name="T44" fmla="*/ 792 w 819"/>
                <a:gd name="T45" fmla="*/ 330 h 341"/>
                <a:gd name="T46" fmla="*/ 774 w 819"/>
                <a:gd name="T47" fmla="*/ 325 h 341"/>
                <a:gd name="T48" fmla="*/ 754 w 819"/>
                <a:gd name="T49" fmla="*/ 318 h 341"/>
                <a:gd name="T50" fmla="*/ 730 w 819"/>
                <a:gd name="T51" fmla="*/ 309 h 341"/>
                <a:gd name="T52" fmla="*/ 705 w 819"/>
                <a:gd name="T53" fmla="*/ 298 h 341"/>
                <a:gd name="T54" fmla="*/ 676 w 819"/>
                <a:gd name="T55" fmla="*/ 287 h 341"/>
                <a:gd name="T56" fmla="*/ 646 w 819"/>
                <a:gd name="T57" fmla="*/ 276 h 341"/>
                <a:gd name="T58" fmla="*/ 616 w 819"/>
                <a:gd name="T59" fmla="*/ 263 h 341"/>
                <a:gd name="T60" fmla="*/ 583 w 819"/>
                <a:gd name="T61" fmla="*/ 250 h 341"/>
                <a:gd name="T62" fmla="*/ 548 w 819"/>
                <a:gd name="T63" fmla="*/ 238 h 341"/>
                <a:gd name="T64" fmla="*/ 516 w 819"/>
                <a:gd name="T65" fmla="*/ 225 h 341"/>
                <a:gd name="T66" fmla="*/ 481 w 819"/>
                <a:gd name="T67" fmla="*/ 212 h 341"/>
                <a:gd name="T68" fmla="*/ 448 w 819"/>
                <a:gd name="T69" fmla="*/ 200 h 341"/>
                <a:gd name="T70" fmla="*/ 418 w 819"/>
                <a:gd name="T71" fmla="*/ 187 h 341"/>
                <a:gd name="T72" fmla="*/ 387 w 819"/>
                <a:gd name="T73" fmla="*/ 176 h 341"/>
                <a:gd name="T74" fmla="*/ 358 w 819"/>
                <a:gd name="T75" fmla="*/ 163 h 341"/>
                <a:gd name="T76" fmla="*/ 330 w 819"/>
                <a:gd name="T77" fmla="*/ 152 h 341"/>
                <a:gd name="T78" fmla="*/ 307 w 819"/>
                <a:gd name="T79" fmla="*/ 143 h 341"/>
                <a:gd name="T80" fmla="*/ 285 w 819"/>
                <a:gd name="T81" fmla="*/ 134 h 341"/>
                <a:gd name="T82" fmla="*/ 265 w 819"/>
                <a:gd name="T83" fmla="*/ 125 h 341"/>
                <a:gd name="T84" fmla="*/ 245 w 819"/>
                <a:gd name="T85" fmla="*/ 116 h 341"/>
                <a:gd name="T86" fmla="*/ 225 w 819"/>
                <a:gd name="T87" fmla="*/ 107 h 341"/>
                <a:gd name="T88" fmla="*/ 207 w 819"/>
                <a:gd name="T89" fmla="*/ 98 h 341"/>
                <a:gd name="T90" fmla="*/ 189 w 819"/>
                <a:gd name="T91" fmla="*/ 89 h 341"/>
                <a:gd name="T92" fmla="*/ 169 w 819"/>
                <a:gd name="T93" fmla="*/ 82 h 341"/>
                <a:gd name="T94" fmla="*/ 151 w 819"/>
                <a:gd name="T95" fmla="*/ 72 h 341"/>
                <a:gd name="T96" fmla="*/ 132 w 819"/>
                <a:gd name="T97" fmla="*/ 65 h 341"/>
                <a:gd name="T98" fmla="*/ 116 w 819"/>
                <a:gd name="T99" fmla="*/ 56 h 341"/>
                <a:gd name="T100" fmla="*/ 100 w 819"/>
                <a:gd name="T101" fmla="*/ 47 h 341"/>
                <a:gd name="T102" fmla="*/ 83 w 819"/>
                <a:gd name="T103" fmla="*/ 42 h 341"/>
                <a:gd name="T104" fmla="*/ 71 w 819"/>
                <a:gd name="T105" fmla="*/ 34 h 341"/>
                <a:gd name="T106" fmla="*/ 56 w 819"/>
                <a:gd name="T107" fmla="*/ 27 h 341"/>
                <a:gd name="T108" fmla="*/ 43 w 819"/>
                <a:gd name="T109" fmla="*/ 22 h 341"/>
                <a:gd name="T110" fmla="*/ 31 w 819"/>
                <a:gd name="T111" fmla="*/ 14 h 341"/>
                <a:gd name="T112" fmla="*/ 13 w 819"/>
                <a:gd name="T113" fmla="*/ 5 h 341"/>
                <a:gd name="T114" fmla="*/ 0 w 819"/>
                <a:gd name="T115" fmla="*/ 0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819" h="341">
                  <a:moveTo>
                    <a:pt x="0" y="0"/>
                  </a:moveTo>
                  <a:lnTo>
                    <a:pt x="2" y="0"/>
                  </a:lnTo>
                  <a:lnTo>
                    <a:pt x="5" y="2"/>
                  </a:lnTo>
                  <a:lnTo>
                    <a:pt x="9" y="5"/>
                  </a:lnTo>
                  <a:lnTo>
                    <a:pt x="11" y="7"/>
                  </a:lnTo>
                  <a:lnTo>
                    <a:pt x="14" y="9"/>
                  </a:lnTo>
                  <a:lnTo>
                    <a:pt x="18" y="11"/>
                  </a:lnTo>
                  <a:lnTo>
                    <a:pt x="22" y="14"/>
                  </a:lnTo>
                  <a:lnTo>
                    <a:pt x="25" y="16"/>
                  </a:lnTo>
                  <a:lnTo>
                    <a:pt x="31" y="20"/>
                  </a:lnTo>
                  <a:lnTo>
                    <a:pt x="36" y="23"/>
                  </a:lnTo>
                  <a:lnTo>
                    <a:pt x="42" y="27"/>
                  </a:lnTo>
                  <a:lnTo>
                    <a:pt x="45" y="29"/>
                  </a:lnTo>
                  <a:lnTo>
                    <a:pt x="52" y="33"/>
                  </a:lnTo>
                  <a:lnTo>
                    <a:pt x="58" y="36"/>
                  </a:lnTo>
                  <a:lnTo>
                    <a:pt x="65" y="42"/>
                  </a:lnTo>
                  <a:lnTo>
                    <a:pt x="71" y="45"/>
                  </a:lnTo>
                  <a:lnTo>
                    <a:pt x="80" y="49"/>
                  </a:lnTo>
                  <a:lnTo>
                    <a:pt x="87" y="54"/>
                  </a:lnTo>
                  <a:lnTo>
                    <a:pt x="96" y="60"/>
                  </a:lnTo>
                  <a:lnTo>
                    <a:pt x="103" y="63"/>
                  </a:lnTo>
                  <a:lnTo>
                    <a:pt x="112" y="69"/>
                  </a:lnTo>
                  <a:lnTo>
                    <a:pt x="122" y="72"/>
                  </a:lnTo>
                  <a:lnTo>
                    <a:pt x="131" y="80"/>
                  </a:lnTo>
                  <a:lnTo>
                    <a:pt x="141" y="83"/>
                  </a:lnTo>
                  <a:lnTo>
                    <a:pt x="151" y="91"/>
                  </a:lnTo>
                  <a:lnTo>
                    <a:pt x="161" y="96"/>
                  </a:lnTo>
                  <a:lnTo>
                    <a:pt x="174" y="102"/>
                  </a:lnTo>
                  <a:lnTo>
                    <a:pt x="185" y="107"/>
                  </a:lnTo>
                  <a:lnTo>
                    <a:pt x="196" y="112"/>
                  </a:lnTo>
                  <a:lnTo>
                    <a:pt x="209" y="120"/>
                  </a:lnTo>
                  <a:lnTo>
                    <a:pt x="221" y="125"/>
                  </a:lnTo>
                  <a:lnTo>
                    <a:pt x="232" y="132"/>
                  </a:lnTo>
                  <a:lnTo>
                    <a:pt x="247" y="138"/>
                  </a:lnTo>
                  <a:lnTo>
                    <a:pt x="261" y="145"/>
                  </a:lnTo>
                  <a:lnTo>
                    <a:pt x="276" y="152"/>
                  </a:lnTo>
                  <a:lnTo>
                    <a:pt x="289" y="158"/>
                  </a:lnTo>
                  <a:lnTo>
                    <a:pt x="303" y="165"/>
                  </a:lnTo>
                  <a:lnTo>
                    <a:pt x="319" y="172"/>
                  </a:lnTo>
                  <a:lnTo>
                    <a:pt x="336" y="180"/>
                  </a:lnTo>
                  <a:lnTo>
                    <a:pt x="350" y="187"/>
                  </a:lnTo>
                  <a:lnTo>
                    <a:pt x="369" y="194"/>
                  </a:lnTo>
                  <a:lnTo>
                    <a:pt x="385" y="201"/>
                  </a:lnTo>
                  <a:lnTo>
                    <a:pt x="403" y="209"/>
                  </a:lnTo>
                  <a:lnTo>
                    <a:pt x="419" y="216"/>
                  </a:lnTo>
                  <a:lnTo>
                    <a:pt x="438" y="223"/>
                  </a:lnTo>
                  <a:lnTo>
                    <a:pt x="456" y="230"/>
                  </a:lnTo>
                  <a:lnTo>
                    <a:pt x="476" y="240"/>
                  </a:lnTo>
                  <a:lnTo>
                    <a:pt x="494" y="247"/>
                  </a:lnTo>
                  <a:lnTo>
                    <a:pt x="514" y="254"/>
                  </a:lnTo>
                  <a:lnTo>
                    <a:pt x="534" y="263"/>
                  </a:lnTo>
                  <a:lnTo>
                    <a:pt x="556" y="270"/>
                  </a:lnTo>
                  <a:lnTo>
                    <a:pt x="576" y="278"/>
                  </a:lnTo>
                  <a:lnTo>
                    <a:pt x="597" y="287"/>
                  </a:lnTo>
                  <a:lnTo>
                    <a:pt x="619" y="294"/>
                  </a:lnTo>
                  <a:lnTo>
                    <a:pt x="641" y="303"/>
                  </a:lnTo>
                  <a:lnTo>
                    <a:pt x="663" y="310"/>
                  </a:lnTo>
                  <a:lnTo>
                    <a:pt x="688" y="319"/>
                  </a:lnTo>
                  <a:lnTo>
                    <a:pt x="712" y="327"/>
                  </a:lnTo>
                  <a:lnTo>
                    <a:pt x="735" y="336"/>
                  </a:lnTo>
                  <a:lnTo>
                    <a:pt x="819" y="341"/>
                  </a:lnTo>
                  <a:lnTo>
                    <a:pt x="817" y="341"/>
                  </a:lnTo>
                  <a:lnTo>
                    <a:pt x="814" y="339"/>
                  </a:lnTo>
                  <a:lnTo>
                    <a:pt x="810" y="338"/>
                  </a:lnTo>
                  <a:lnTo>
                    <a:pt x="808" y="338"/>
                  </a:lnTo>
                  <a:lnTo>
                    <a:pt x="804" y="336"/>
                  </a:lnTo>
                  <a:lnTo>
                    <a:pt x="801" y="336"/>
                  </a:lnTo>
                  <a:lnTo>
                    <a:pt x="795" y="334"/>
                  </a:lnTo>
                  <a:lnTo>
                    <a:pt x="792" y="330"/>
                  </a:lnTo>
                  <a:lnTo>
                    <a:pt x="786" y="329"/>
                  </a:lnTo>
                  <a:lnTo>
                    <a:pt x="781" y="327"/>
                  </a:lnTo>
                  <a:lnTo>
                    <a:pt x="774" y="325"/>
                  </a:lnTo>
                  <a:lnTo>
                    <a:pt x="768" y="321"/>
                  </a:lnTo>
                  <a:lnTo>
                    <a:pt x="761" y="319"/>
                  </a:lnTo>
                  <a:lnTo>
                    <a:pt x="754" y="318"/>
                  </a:lnTo>
                  <a:lnTo>
                    <a:pt x="746" y="314"/>
                  </a:lnTo>
                  <a:lnTo>
                    <a:pt x="739" y="310"/>
                  </a:lnTo>
                  <a:lnTo>
                    <a:pt x="730" y="309"/>
                  </a:lnTo>
                  <a:lnTo>
                    <a:pt x="723" y="305"/>
                  </a:lnTo>
                  <a:lnTo>
                    <a:pt x="714" y="301"/>
                  </a:lnTo>
                  <a:lnTo>
                    <a:pt x="705" y="298"/>
                  </a:lnTo>
                  <a:lnTo>
                    <a:pt x="695" y="294"/>
                  </a:lnTo>
                  <a:lnTo>
                    <a:pt x="686" y="290"/>
                  </a:lnTo>
                  <a:lnTo>
                    <a:pt x="676" y="287"/>
                  </a:lnTo>
                  <a:lnTo>
                    <a:pt x="666" y="283"/>
                  </a:lnTo>
                  <a:lnTo>
                    <a:pt x="656" y="280"/>
                  </a:lnTo>
                  <a:lnTo>
                    <a:pt x="646" y="276"/>
                  </a:lnTo>
                  <a:lnTo>
                    <a:pt x="636" y="272"/>
                  </a:lnTo>
                  <a:lnTo>
                    <a:pt x="626" y="269"/>
                  </a:lnTo>
                  <a:lnTo>
                    <a:pt x="616" y="263"/>
                  </a:lnTo>
                  <a:lnTo>
                    <a:pt x="605" y="261"/>
                  </a:lnTo>
                  <a:lnTo>
                    <a:pt x="594" y="256"/>
                  </a:lnTo>
                  <a:lnTo>
                    <a:pt x="583" y="250"/>
                  </a:lnTo>
                  <a:lnTo>
                    <a:pt x="572" y="247"/>
                  </a:lnTo>
                  <a:lnTo>
                    <a:pt x="561" y="243"/>
                  </a:lnTo>
                  <a:lnTo>
                    <a:pt x="548" y="238"/>
                  </a:lnTo>
                  <a:lnTo>
                    <a:pt x="537" y="234"/>
                  </a:lnTo>
                  <a:lnTo>
                    <a:pt x="527" y="230"/>
                  </a:lnTo>
                  <a:lnTo>
                    <a:pt x="516" y="225"/>
                  </a:lnTo>
                  <a:lnTo>
                    <a:pt x="503" y="221"/>
                  </a:lnTo>
                  <a:lnTo>
                    <a:pt x="494" y="216"/>
                  </a:lnTo>
                  <a:lnTo>
                    <a:pt x="481" y="212"/>
                  </a:lnTo>
                  <a:lnTo>
                    <a:pt x="470" y="209"/>
                  </a:lnTo>
                  <a:lnTo>
                    <a:pt x="459" y="203"/>
                  </a:lnTo>
                  <a:lnTo>
                    <a:pt x="448" y="200"/>
                  </a:lnTo>
                  <a:lnTo>
                    <a:pt x="438" y="196"/>
                  </a:lnTo>
                  <a:lnTo>
                    <a:pt x="428" y="192"/>
                  </a:lnTo>
                  <a:lnTo>
                    <a:pt x="418" y="187"/>
                  </a:lnTo>
                  <a:lnTo>
                    <a:pt x="407" y="183"/>
                  </a:lnTo>
                  <a:lnTo>
                    <a:pt x="396" y="180"/>
                  </a:lnTo>
                  <a:lnTo>
                    <a:pt x="387" y="176"/>
                  </a:lnTo>
                  <a:lnTo>
                    <a:pt x="376" y="171"/>
                  </a:lnTo>
                  <a:lnTo>
                    <a:pt x="367" y="167"/>
                  </a:lnTo>
                  <a:lnTo>
                    <a:pt x="358" y="163"/>
                  </a:lnTo>
                  <a:lnTo>
                    <a:pt x="349" y="160"/>
                  </a:lnTo>
                  <a:lnTo>
                    <a:pt x="339" y="156"/>
                  </a:lnTo>
                  <a:lnTo>
                    <a:pt x="330" y="152"/>
                  </a:lnTo>
                  <a:lnTo>
                    <a:pt x="323" y="149"/>
                  </a:lnTo>
                  <a:lnTo>
                    <a:pt x="314" y="145"/>
                  </a:lnTo>
                  <a:lnTo>
                    <a:pt x="307" y="143"/>
                  </a:lnTo>
                  <a:lnTo>
                    <a:pt x="300" y="140"/>
                  </a:lnTo>
                  <a:lnTo>
                    <a:pt x="292" y="136"/>
                  </a:lnTo>
                  <a:lnTo>
                    <a:pt x="285" y="134"/>
                  </a:lnTo>
                  <a:lnTo>
                    <a:pt x="278" y="131"/>
                  </a:lnTo>
                  <a:lnTo>
                    <a:pt x="272" y="129"/>
                  </a:lnTo>
                  <a:lnTo>
                    <a:pt x="265" y="125"/>
                  </a:lnTo>
                  <a:lnTo>
                    <a:pt x="260" y="122"/>
                  </a:lnTo>
                  <a:lnTo>
                    <a:pt x="252" y="120"/>
                  </a:lnTo>
                  <a:lnTo>
                    <a:pt x="245" y="116"/>
                  </a:lnTo>
                  <a:lnTo>
                    <a:pt x="238" y="112"/>
                  </a:lnTo>
                  <a:lnTo>
                    <a:pt x="232" y="111"/>
                  </a:lnTo>
                  <a:lnTo>
                    <a:pt x="225" y="107"/>
                  </a:lnTo>
                  <a:lnTo>
                    <a:pt x="220" y="105"/>
                  </a:lnTo>
                  <a:lnTo>
                    <a:pt x="212" y="102"/>
                  </a:lnTo>
                  <a:lnTo>
                    <a:pt x="207" y="98"/>
                  </a:lnTo>
                  <a:lnTo>
                    <a:pt x="200" y="94"/>
                  </a:lnTo>
                  <a:lnTo>
                    <a:pt x="194" y="92"/>
                  </a:lnTo>
                  <a:lnTo>
                    <a:pt x="189" y="89"/>
                  </a:lnTo>
                  <a:lnTo>
                    <a:pt x="181" y="87"/>
                  </a:lnTo>
                  <a:lnTo>
                    <a:pt x="176" y="83"/>
                  </a:lnTo>
                  <a:lnTo>
                    <a:pt x="169" y="82"/>
                  </a:lnTo>
                  <a:lnTo>
                    <a:pt x="163" y="78"/>
                  </a:lnTo>
                  <a:lnTo>
                    <a:pt x="156" y="74"/>
                  </a:lnTo>
                  <a:lnTo>
                    <a:pt x="151" y="72"/>
                  </a:lnTo>
                  <a:lnTo>
                    <a:pt x="145" y="69"/>
                  </a:lnTo>
                  <a:lnTo>
                    <a:pt x="138" y="67"/>
                  </a:lnTo>
                  <a:lnTo>
                    <a:pt x="132" y="65"/>
                  </a:lnTo>
                  <a:lnTo>
                    <a:pt x="127" y="62"/>
                  </a:lnTo>
                  <a:lnTo>
                    <a:pt x="122" y="58"/>
                  </a:lnTo>
                  <a:lnTo>
                    <a:pt x="116" y="56"/>
                  </a:lnTo>
                  <a:lnTo>
                    <a:pt x="111" y="53"/>
                  </a:lnTo>
                  <a:lnTo>
                    <a:pt x="105" y="51"/>
                  </a:lnTo>
                  <a:lnTo>
                    <a:pt x="100" y="47"/>
                  </a:lnTo>
                  <a:lnTo>
                    <a:pt x="94" y="45"/>
                  </a:lnTo>
                  <a:lnTo>
                    <a:pt x="91" y="43"/>
                  </a:lnTo>
                  <a:lnTo>
                    <a:pt x="83" y="42"/>
                  </a:lnTo>
                  <a:lnTo>
                    <a:pt x="80" y="38"/>
                  </a:lnTo>
                  <a:lnTo>
                    <a:pt x="74" y="36"/>
                  </a:lnTo>
                  <a:lnTo>
                    <a:pt x="71" y="34"/>
                  </a:lnTo>
                  <a:lnTo>
                    <a:pt x="65" y="31"/>
                  </a:lnTo>
                  <a:lnTo>
                    <a:pt x="62" y="29"/>
                  </a:lnTo>
                  <a:lnTo>
                    <a:pt x="56" y="27"/>
                  </a:lnTo>
                  <a:lnTo>
                    <a:pt x="52" y="25"/>
                  </a:lnTo>
                  <a:lnTo>
                    <a:pt x="47" y="23"/>
                  </a:lnTo>
                  <a:lnTo>
                    <a:pt x="43" y="22"/>
                  </a:lnTo>
                  <a:lnTo>
                    <a:pt x="40" y="20"/>
                  </a:lnTo>
                  <a:lnTo>
                    <a:pt x="36" y="16"/>
                  </a:lnTo>
                  <a:lnTo>
                    <a:pt x="31" y="14"/>
                  </a:lnTo>
                  <a:lnTo>
                    <a:pt x="23" y="11"/>
                  </a:lnTo>
                  <a:lnTo>
                    <a:pt x="18" y="7"/>
                  </a:lnTo>
                  <a:lnTo>
                    <a:pt x="13" y="5"/>
                  </a:lnTo>
                  <a:lnTo>
                    <a:pt x="9" y="3"/>
                  </a:lnTo>
                  <a:lnTo>
                    <a:pt x="5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3" name="Freeform 21"/>
            <p:cNvSpPr>
              <a:spLocks/>
            </p:cNvSpPr>
            <p:nvPr/>
          </p:nvSpPr>
          <p:spPr bwMode="auto">
            <a:xfrm>
              <a:off x="3948" y="2147"/>
              <a:ext cx="479" cy="209"/>
            </a:xfrm>
            <a:custGeom>
              <a:avLst/>
              <a:gdLst>
                <a:gd name="T0" fmla="*/ 67 w 479"/>
                <a:gd name="T1" fmla="*/ 0 h 209"/>
                <a:gd name="T2" fmla="*/ 0 w 479"/>
                <a:gd name="T3" fmla="*/ 3 h 209"/>
                <a:gd name="T4" fmla="*/ 479 w 479"/>
                <a:gd name="T5" fmla="*/ 209 h 209"/>
                <a:gd name="T6" fmla="*/ 67 w 479"/>
                <a:gd name="T7" fmla="*/ 0 h 209"/>
                <a:gd name="T8" fmla="*/ 67 w 479"/>
                <a:gd name="T9" fmla="*/ 0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9" h="209">
                  <a:moveTo>
                    <a:pt x="67" y="0"/>
                  </a:moveTo>
                  <a:lnTo>
                    <a:pt x="0" y="3"/>
                  </a:lnTo>
                  <a:lnTo>
                    <a:pt x="479" y="209"/>
                  </a:lnTo>
                  <a:lnTo>
                    <a:pt x="67" y="0"/>
                  </a:lnTo>
                  <a:lnTo>
                    <a:pt x="67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4" name="Freeform 22"/>
            <p:cNvSpPr>
              <a:spLocks/>
            </p:cNvSpPr>
            <p:nvPr/>
          </p:nvSpPr>
          <p:spPr bwMode="auto">
            <a:xfrm>
              <a:off x="3977" y="2054"/>
              <a:ext cx="1124" cy="396"/>
            </a:xfrm>
            <a:custGeom>
              <a:avLst/>
              <a:gdLst>
                <a:gd name="T0" fmla="*/ 5 w 1124"/>
                <a:gd name="T1" fmla="*/ 0 h 396"/>
                <a:gd name="T2" fmla="*/ 20 w 1124"/>
                <a:gd name="T3" fmla="*/ 0 h 396"/>
                <a:gd name="T4" fmla="*/ 40 w 1124"/>
                <a:gd name="T5" fmla="*/ 2 h 396"/>
                <a:gd name="T6" fmla="*/ 67 w 1124"/>
                <a:gd name="T7" fmla="*/ 2 h 396"/>
                <a:gd name="T8" fmla="*/ 99 w 1124"/>
                <a:gd name="T9" fmla="*/ 7 h 396"/>
                <a:gd name="T10" fmla="*/ 138 w 1124"/>
                <a:gd name="T11" fmla="*/ 9 h 396"/>
                <a:gd name="T12" fmla="*/ 181 w 1124"/>
                <a:gd name="T13" fmla="*/ 15 h 396"/>
                <a:gd name="T14" fmla="*/ 228 w 1124"/>
                <a:gd name="T15" fmla="*/ 22 h 396"/>
                <a:gd name="T16" fmla="*/ 283 w 1124"/>
                <a:gd name="T17" fmla="*/ 33 h 396"/>
                <a:gd name="T18" fmla="*/ 339 w 1124"/>
                <a:gd name="T19" fmla="*/ 44 h 396"/>
                <a:gd name="T20" fmla="*/ 401 w 1124"/>
                <a:gd name="T21" fmla="*/ 58 h 396"/>
                <a:gd name="T22" fmla="*/ 465 w 1124"/>
                <a:gd name="T23" fmla="*/ 75 h 396"/>
                <a:gd name="T24" fmla="*/ 532 w 1124"/>
                <a:gd name="T25" fmla="*/ 95 h 396"/>
                <a:gd name="T26" fmla="*/ 601 w 1124"/>
                <a:gd name="T27" fmla="*/ 118 h 396"/>
                <a:gd name="T28" fmla="*/ 673 w 1124"/>
                <a:gd name="T29" fmla="*/ 145 h 396"/>
                <a:gd name="T30" fmla="*/ 746 w 1124"/>
                <a:gd name="T31" fmla="*/ 176 h 396"/>
                <a:gd name="T32" fmla="*/ 821 w 1124"/>
                <a:gd name="T33" fmla="*/ 211 h 396"/>
                <a:gd name="T34" fmla="*/ 895 w 1124"/>
                <a:gd name="T35" fmla="*/ 249 h 396"/>
                <a:gd name="T36" fmla="*/ 971 w 1124"/>
                <a:gd name="T37" fmla="*/ 293 h 396"/>
                <a:gd name="T38" fmla="*/ 1048 w 1124"/>
                <a:gd name="T39" fmla="*/ 342 h 396"/>
                <a:gd name="T40" fmla="*/ 1124 w 1124"/>
                <a:gd name="T41" fmla="*/ 396 h 396"/>
                <a:gd name="T42" fmla="*/ 1071 w 1124"/>
                <a:gd name="T43" fmla="*/ 389 h 396"/>
                <a:gd name="T44" fmla="*/ 1055 w 1124"/>
                <a:gd name="T45" fmla="*/ 380 h 396"/>
                <a:gd name="T46" fmla="*/ 1042 w 1124"/>
                <a:gd name="T47" fmla="*/ 372 h 396"/>
                <a:gd name="T48" fmla="*/ 1028 w 1124"/>
                <a:gd name="T49" fmla="*/ 362 h 396"/>
                <a:gd name="T50" fmla="*/ 1008 w 1124"/>
                <a:gd name="T51" fmla="*/ 349 h 396"/>
                <a:gd name="T52" fmla="*/ 986 w 1124"/>
                <a:gd name="T53" fmla="*/ 336 h 396"/>
                <a:gd name="T54" fmla="*/ 962 w 1124"/>
                <a:gd name="T55" fmla="*/ 323 h 396"/>
                <a:gd name="T56" fmla="*/ 935 w 1124"/>
                <a:gd name="T57" fmla="*/ 307 h 396"/>
                <a:gd name="T58" fmla="*/ 908 w 1124"/>
                <a:gd name="T59" fmla="*/ 293 h 396"/>
                <a:gd name="T60" fmla="*/ 877 w 1124"/>
                <a:gd name="T61" fmla="*/ 276 h 396"/>
                <a:gd name="T62" fmla="*/ 844 w 1124"/>
                <a:gd name="T63" fmla="*/ 258 h 396"/>
                <a:gd name="T64" fmla="*/ 811 w 1124"/>
                <a:gd name="T65" fmla="*/ 242 h 396"/>
                <a:gd name="T66" fmla="*/ 777 w 1124"/>
                <a:gd name="T67" fmla="*/ 224 h 396"/>
                <a:gd name="T68" fmla="*/ 742 w 1124"/>
                <a:gd name="T69" fmla="*/ 205 h 396"/>
                <a:gd name="T70" fmla="*/ 708 w 1124"/>
                <a:gd name="T71" fmla="*/ 191 h 396"/>
                <a:gd name="T72" fmla="*/ 672 w 1124"/>
                <a:gd name="T73" fmla="*/ 174 h 396"/>
                <a:gd name="T74" fmla="*/ 635 w 1124"/>
                <a:gd name="T75" fmla="*/ 160 h 396"/>
                <a:gd name="T76" fmla="*/ 599 w 1124"/>
                <a:gd name="T77" fmla="*/ 145 h 396"/>
                <a:gd name="T78" fmla="*/ 564 w 1124"/>
                <a:gd name="T79" fmla="*/ 133 h 396"/>
                <a:gd name="T80" fmla="*/ 530 w 1124"/>
                <a:gd name="T81" fmla="*/ 122 h 396"/>
                <a:gd name="T82" fmla="*/ 497 w 1124"/>
                <a:gd name="T83" fmla="*/ 113 h 396"/>
                <a:gd name="T84" fmla="*/ 466 w 1124"/>
                <a:gd name="T85" fmla="*/ 104 h 396"/>
                <a:gd name="T86" fmla="*/ 436 w 1124"/>
                <a:gd name="T87" fmla="*/ 95 h 396"/>
                <a:gd name="T88" fmla="*/ 403 w 1124"/>
                <a:gd name="T89" fmla="*/ 85 h 396"/>
                <a:gd name="T90" fmla="*/ 370 w 1124"/>
                <a:gd name="T91" fmla="*/ 78 h 396"/>
                <a:gd name="T92" fmla="*/ 337 w 1124"/>
                <a:gd name="T93" fmla="*/ 69 h 396"/>
                <a:gd name="T94" fmla="*/ 305 w 1124"/>
                <a:gd name="T95" fmla="*/ 62 h 396"/>
                <a:gd name="T96" fmla="*/ 272 w 1124"/>
                <a:gd name="T97" fmla="*/ 55 h 396"/>
                <a:gd name="T98" fmla="*/ 241 w 1124"/>
                <a:gd name="T99" fmla="*/ 47 h 396"/>
                <a:gd name="T100" fmla="*/ 210 w 1124"/>
                <a:gd name="T101" fmla="*/ 40 h 396"/>
                <a:gd name="T102" fmla="*/ 181 w 1124"/>
                <a:gd name="T103" fmla="*/ 35 h 396"/>
                <a:gd name="T104" fmla="*/ 152 w 1124"/>
                <a:gd name="T105" fmla="*/ 29 h 396"/>
                <a:gd name="T106" fmla="*/ 125 w 1124"/>
                <a:gd name="T107" fmla="*/ 24 h 396"/>
                <a:gd name="T108" fmla="*/ 99 w 1124"/>
                <a:gd name="T109" fmla="*/ 18 h 396"/>
                <a:gd name="T110" fmla="*/ 76 w 1124"/>
                <a:gd name="T111" fmla="*/ 15 h 396"/>
                <a:gd name="T112" fmla="*/ 56 w 1124"/>
                <a:gd name="T113" fmla="*/ 11 h 396"/>
                <a:gd name="T114" fmla="*/ 40 w 1124"/>
                <a:gd name="T115" fmla="*/ 7 h 396"/>
                <a:gd name="T116" fmla="*/ 23 w 1124"/>
                <a:gd name="T117" fmla="*/ 6 h 396"/>
                <a:gd name="T118" fmla="*/ 12 w 1124"/>
                <a:gd name="T119" fmla="*/ 4 h 396"/>
                <a:gd name="T120" fmla="*/ 0 w 1124"/>
                <a:gd name="T121" fmla="*/ 2 h 3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124" h="396">
                  <a:moveTo>
                    <a:pt x="0" y="2"/>
                  </a:moveTo>
                  <a:lnTo>
                    <a:pt x="1" y="0"/>
                  </a:lnTo>
                  <a:lnTo>
                    <a:pt x="5" y="0"/>
                  </a:lnTo>
                  <a:lnTo>
                    <a:pt x="9" y="0"/>
                  </a:lnTo>
                  <a:lnTo>
                    <a:pt x="14" y="0"/>
                  </a:lnTo>
                  <a:lnTo>
                    <a:pt x="20" y="0"/>
                  </a:lnTo>
                  <a:lnTo>
                    <a:pt x="25" y="2"/>
                  </a:lnTo>
                  <a:lnTo>
                    <a:pt x="32" y="2"/>
                  </a:lnTo>
                  <a:lnTo>
                    <a:pt x="40" y="2"/>
                  </a:lnTo>
                  <a:lnTo>
                    <a:pt x="47" y="2"/>
                  </a:lnTo>
                  <a:lnTo>
                    <a:pt x="56" y="2"/>
                  </a:lnTo>
                  <a:lnTo>
                    <a:pt x="67" y="2"/>
                  </a:lnTo>
                  <a:lnTo>
                    <a:pt x="76" y="4"/>
                  </a:lnTo>
                  <a:lnTo>
                    <a:pt x="87" y="6"/>
                  </a:lnTo>
                  <a:lnTo>
                    <a:pt x="99" y="7"/>
                  </a:lnTo>
                  <a:lnTo>
                    <a:pt x="112" y="7"/>
                  </a:lnTo>
                  <a:lnTo>
                    <a:pt x="125" y="9"/>
                  </a:lnTo>
                  <a:lnTo>
                    <a:pt x="138" y="9"/>
                  </a:lnTo>
                  <a:lnTo>
                    <a:pt x="152" y="11"/>
                  </a:lnTo>
                  <a:lnTo>
                    <a:pt x="165" y="13"/>
                  </a:lnTo>
                  <a:lnTo>
                    <a:pt x="181" y="15"/>
                  </a:lnTo>
                  <a:lnTo>
                    <a:pt x="198" y="16"/>
                  </a:lnTo>
                  <a:lnTo>
                    <a:pt x="214" y="20"/>
                  </a:lnTo>
                  <a:lnTo>
                    <a:pt x="228" y="22"/>
                  </a:lnTo>
                  <a:lnTo>
                    <a:pt x="247" y="26"/>
                  </a:lnTo>
                  <a:lnTo>
                    <a:pt x="265" y="27"/>
                  </a:lnTo>
                  <a:lnTo>
                    <a:pt x="283" y="33"/>
                  </a:lnTo>
                  <a:lnTo>
                    <a:pt x="301" y="35"/>
                  </a:lnTo>
                  <a:lnTo>
                    <a:pt x="321" y="40"/>
                  </a:lnTo>
                  <a:lnTo>
                    <a:pt x="339" y="44"/>
                  </a:lnTo>
                  <a:lnTo>
                    <a:pt x="361" y="49"/>
                  </a:lnTo>
                  <a:lnTo>
                    <a:pt x="381" y="53"/>
                  </a:lnTo>
                  <a:lnTo>
                    <a:pt x="401" y="58"/>
                  </a:lnTo>
                  <a:lnTo>
                    <a:pt x="421" y="62"/>
                  </a:lnTo>
                  <a:lnTo>
                    <a:pt x="443" y="69"/>
                  </a:lnTo>
                  <a:lnTo>
                    <a:pt x="465" y="75"/>
                  </a:lnTo>
                  <a:lnTo>
                    <a:pt x="486" y="80"/>
                  </a:lnTo>
                  <a:lnTo>
                    <a:pt x="510" y="87"/>
                  </a:lnTo>
                  <a:lnTo>
                    <a:pt x="532" y="95"/>
                  </a:lnTo>
                  <a:lnTo>
                    <a:pt x="555" y="102"/>
                  </a:lnTo>
                  <a:lnTo>
                    <a:pt x="577" y="109"/>
                  </a:lnTo>
                  <a:lnTo>
                    <a:pt x="601" y="118"/>
                  </a:lnTo>
                  <a:lnTo>
                    <a:pt x="624" y="127"/>
                  </a:lnTo>
                  <a:lnTo>
                    <a:pt x="650" y="135"/>
                  </a:lnTo>
                  <a:lnTo>
                    <a:pt x="673" y="145"/>
                  </a:lnTo>
                  <a:lnTo>
                    <a:pt x="697" y="154"/>
                  </a:lnTo>
                  <a:lnTo>
                    <a:pt x="722" y="165"/>
                  </a:lnTo>
                  <a:lnTo>
                    <a:pt x="746" y="176"/>
                  </a:lnTo>
                  <a:lnTo>
                    <a:pt x="772" y="187"/>
                  </a:lnTo>
                  <a:lnTo>
                    <a:pt x="795" y="198"/>
                  </a:lnTo>
                  <a:lnTo>
                    <a:pt x="821" y="211"/>
                  </a:lnTo>
                  <a:lnTo>
                    <a:pt x="846" y="222"/>
                  </a:lnTo>
                  <a:lnTo>
                    <a:pt x="871" y="236"/>
                  </a:lnTo>
                  <a:lnTo>
                    <a:pt x="895" y="249"/>
                  </a:lnTo>
                  <a:lnTo>
                    <a:pt x="922" y="263"/>
                  </a:lnTo>
                  <a:lnTo>
                    <a:pt x="946" y="278"/>
                  </a:lnTo>
                  <a:lnTo>
                    <a:pt x="971" y="293"/>
                  </a:lnTo>
                  <a:lnTo>
                    <a:pt x="997" y="309"/>
                  </a:lnTo>
                  <a:lnTo>
                    <a:pt x="1022" y="325"/>
                  </a:lnTo>
                  <a:lnTo>
                    <a:pt x="1048" y="342"/>
                  </a:lnTo>
                  <a:lnTo>
                    <a:pt x="1073" y="360"/>
                  </a:lnTo>
                  <a:lnTo>
                    <a:pt x="1098" y="376"/>
                  </a:lnTo>
                  <a:lnTo>
                    <a:pt x="1124" y="396"/>
                  </a:lnTo>
                  <a:lnTo>
                    <a:pt x="1075" y="392"/>
                  </a:lnTo>
                  <a:lnTo>
                    <a:pt x="1073" y="391"/>
                  </a:lnTo>
                  <a:lnTo>
                    <a:pt x="1071" y="389"/>
                  </a:lnTo>
                  <a:lnTo>
                    <a:pt x="1066" y="385"/>
                  </a:lnTo>
                  <a:lnTo>
                    <a:pt x="1060" y="382"/>
                  </a:lnTo>
                  <a:lnTo>
                    <a:pt x="1055" y="380"/>
                  </a:lnTo>
                  <a:lnTo>
                    <a:pt x="1051" y="376"/>
                  </a:lnTo>
                  <a:lnTo>
                    <a:pt x="1048" y="374"/>
                  </a:lnTo>
                  <a:lnTo>
                    <a:pt x="1042" y="372"/>
                  </a:lnTo>
                  <a:lnTo>
                    <a:pt x="1039" y="369"/>
                  </a:lnTo>
                  <a:lnTo>
                    <a:pt x="1033" y="365"/>
                  </a:lnTo>
                  <a:lnTo>
                    <a:pt x="1028" y="362"/>
                  </a:lnTo>
                  <a:lnTo>
                    <a:pt x="1022" y="358"/>
                  </a:lnTo>
                  <a:lnTo>
                    <a:pt x="1015" y="354"/>
                  </a:lnTo>
                  <a:lnTo>
                    <a:pt x="1008" y="349"/>
                  </a:lnTo>
                  <a:lnTo>
                    <a:pt x="1000" y="345"/>
                  </a:lnTo>
                  <a:lnTo>
                    <a:pt x="993" y="342"/>
                  </a:lnTo>
                  <a:lnTo>
                    <a:pt x="986" y="336"/>
                  </a:lnTo>
                  <a:lnTo>
                    <a:pt x="979" y="332"/>
                  </a:lnTo>
                  <a:lnTo>
                    <a:pt x="970" y="327"/>
                  </a:lnTo>
                  <a:lnTo>
                    <a:pt x="962" y="323"/>
                  </a:lnTo>
                  <a:lnTo>
                    <a:pt x="953" y="318"/>
                  </a:lnTo>
                  <a:lnTo>
                    <a:pt x="944" y="313"/>
                  </a:lnTo>
                  <a:lnTo>
                    <a:pt x="935" y="307"/>
                  </a:lnTo>
                  <a:lnTo>
                    <a:pt x="926" y="303"/>
                  </a:lnTo>
                  <a:lnTo>
                    <a:pt x="917" y="296"/>
                  </a:lnTo>
                  <a:lnTo>
                    <a:pt x="908" y="293"/>
                  </a:lnTo>
                  <a:lnTo>
                    <a:pt x="897" y="285"/>
                  </a:lnTo>
                  <a:lnTo>
                    <a:pt x="888" y="282"/>
                  </a:lnTo>
                  <a:lnTo>
                    <a:pt x="877" y="276"/>
                  </a:lnTo>
                  <a:lnTo>
                    <a:pt x="866" y="269"/>
                  </a:lnTo>
                  <a:lnTo>
                    <a:pt x="855" y="263"/>
                  </a:lnTo>
                  <a:lnTo>
                    <a:pt x="844" y="258"/>
                  </a:lnTo>
                  <a:lnTo>
                    <a:pt x="833" y="253"/>
                  </a:lnTo>
                  <a:lnTo>
                    <a:pt x="822" y="247"/>
                  </a:lnTo>
                  <a:lnTo>
                    <a:pt x="811" y="242"/>
                  </a:lnTo>
                  <a:lnTo>
                    <a:pt x="801" y="236"/>
                  </a:lnTo>
                  <a:lnTo>
                    <a:pt x="788" y="229"/>
                  </a:lnTo>
                  <a:lnTo>
                    <a:pt x="777" y="224"/>
                  </a:lnTo>
                  <a:lnTo>
                    <a:pt x="766" y="218"/>
                  </a:lnTo>
                  <a:lnTo>
                    <a:pt x="755" y="213"/>
                  </a:lnTo>
                  <a:lnTo>
                    <a:pt x="742" y="205"/>
                  </a:lnTo>
                  <a:lnTo>
                    <a:pt x="732" y="200"/>
                  </a:lnTo>
                  <a:lnTo>
                    <a:pt x="719" y="196"/>
                  </a:lnTo>
                  <a:lnTo>
                    <a:pt x="708" y="191"/>
                  </a:lnTo>
                  <a:lnTo>
                    <a:pt x="695" y="185"/>
                  </a:lnTo>
                  <a:lnTo>
                    <a:pt x="684" y="180"/>
                  </a:lnTo>
                  <a:lnTo>
                    <a:pt x="672" y="174"/>
                  </a:lnTo>
                  <a:lnTo>
                    <a:pt x="661" y="169"/>
                  </a:lnTo>
                  <a:lnTo>
                    <a:pt x="648" y="164"/>
                  </a:lnTo>
                  <a:lnTo>
                    <a:pt x="635" y="160"/>
                  </a:lnTo>
                  <a:lnTo>
                    <a:pt x="624" y="154"/>
                  </a:lnTo>
                  <a:lnTo>
                    <a:pt x="612" y="151"/>
                  </a:lnTo>
                  <a:lnTo>
                    <a:pt x="599" y="145"/>
                  </a:lnTo>
                  <a:lnTo>
                    <a:pt x="588" y="142"/>
                  </a:lnTo>
                  <a:lnTo>
                    <a:pt x="575" y="138"/>
                  </a:lnTo>
                  <a:lnTo>
                    <a:pt x="564" y="133"/>
                  </a:lnTo>
                  <a:lnTo>
                    <a:pt x="552" y="129"/>
                  </a:lnTo>
                  <a:lnTo>
                    <a:pt x="541" y="125"/>
                  </a:lnTo>
                  <a:lnTo>
                    <a:pt x="530" y="122"/>
                  </a:lnTo>
                  <a:lnTo>
                    <a:pt x="517" y="120"/>
                  </a:lnTo>
                  <a:lnTo>
                    <a:pt x="508" y="115"/>
                  </a:lnTo>
                  <a:lnTo>
                    <a:pt x="497" y="113"/>
                  </a:lnTo>
                  <a:lnTo>
                    <a:pt x="486" y="109"/>
                  </a:lnTo>
                  <a:lnTo>
                    <a:pt x="477" y="107"/>
                  </a:lnTo>
                  <a:lnTo>
                    <a:pt x="466" y="104"/>
                  </a:lnTo>
                  <a:lnTo>
                    <a:pt x="457" y="100"/>
                  </a:lnTo>
                  <a:lnTo>
                    <a:pt x="446" y="98"/>
                  </a:lnTo>
                  <a:lnTo>
                    <a:pt x="436" y="95"/>
                  </a:lnTo>
                  <a:lnTo>
                    <a:pt x="425" y="91"/>
                  </a:lnTo>
                  <a:lnTo>
                    <a:pt x="414" y="89"/>
                  </a:lnTo>
                  <a:lnTo>
                    <a:pt x="403" y="85"/>
                  </a:lnTo>
                  <a:lnTo>
                    <a:pt x="392" y="82"/>
                  </a:lnTo>
                  <a:lnTo>
                    <a:pt x="381" y="80"/>
                  </a:lnTo>
                  <a:lnTo>
                    <a:pt x="370" y="78"/>
                  </a:lnTo>
                  <a:lnTo>
                    <a:pt x="359" y="75"/>
                  </a:lnTo>
                  <a:lnTo>
                    <a:pt x="350" y="73"/>
                  </a:lnTo>
                  <a:lnTo>
                    <a:pt x="337" y="69"/>
                  </a:lnTo>
                  <a:lnTo>
                    <a:pt x="327" y="66"/>
                  </a:lnTo>
                  <a:lnTo>
                    <a:pt x="316" y="64"/>
                  </a:lnTo>
                  <a:lnTo>
                    <a:pt x="305" y="62"/>
                  </a:lnTo>
                  <a:lnTo>
                    <a:pt x="294" y="58"/>
                  </a:lnTo>
                  <a:lnTo>
                    <a:pt x="283" y="56"/>
                  </a:lnTo>
                  <a:lnTo>
                    <a:pt x="272" y="55"/>
                  </a:lnTo>
                  <a:lnTo>
                    <a:pt x="261" y="53"/>
                  </a:lnTo>
                  <a:lnTo>
                    <a:pt x="252" y="49"/>
                  </a:lnTo>
                  <a:lnTo>
                    <a:pt x="241" y="47"/>
                  </a:lnTo>
                  <a:lnTo>
                    <a:pt x="230" y="46"/>
                  </a:lnTo>
                  <a:lnTo>
                    <a:pt x="219" y="42"/>
                  </a:lnTo>
                  <a:lnTo>
                    <a:pt x="210" y="40"/>
                  </a:lnTo>
                  <a:lnTo>
                    <a:pt x="199" y="38"/>
                  </a:lnTo>
                  <a:lnTo>
                    <a:pt x="190" y="36"/>
                  </a:lnTo>
                  <a:lnTo>
                    <a:pt x="181" y="35"/>
                  </a:lnTo>
                  <a:lnTo>
                    <a:pt x="170" y="33"/>
                  </a:lnTo>
                  <a:lnTo>
                    <a:pt x="161" y="31"/>
                  </a:lnTo>
                  <a:lnTo>
                    <a:pt x="152" y="29"/>
                  </a:lnTo>
                  <a:lnTo>
                    <a:pt x="143" y="27"/>
                  </a:lnTo>
                  <a:lnTo>
                    <a:pt x="134" y="26"/>
                  </a:lnTo>
                  <a:lnTo>
                    <a:pt x="125" y="24"/>
                  </a:lnTo>
                  <a:lnTo>
                    <a:pt x="116" y="22"/>
                  </a:lnTo>
                  <a:lnTo>
                    <a:pt x="109" y="20"/>
                  </a:lnTo>
                  <a:lnTo>
                    <a:pt x="99" y="18"/>
                  </a:lnTo>
                  <a:lnTo>
                    <a:pt x="92" y="16"/>
                  </a:lnTo>
                  <a:lnTo>
                    <a:pt x="83" y="16"/>
                  </a:lnTo>
                  <a:lnTo>
                    <a:pt x="76" y="15"/>
                  </a:lnTo>
                  <a:lnTo>
                    <a:pt x="69" y="13"/>
                  </a:lnTo>
                  <a:lnTo>
                    <a:pt x="63" y="13"/>
                  </a:lnTo>
                  <a:lnTo>
                    <a:pt x="56" y="11"/>
                  </a:lnTo>
                  <a:lnTo>
                    <a:pt x="50" y="9"/>
                  </a:lnTo>
                  <a:lnTo>
                    <a:pt x="45" y="7"/>
                  </a:lnTo>
                  <a:lnTo>
                    <a:pt x="40" y="7"/>
                  </a:lnTo>
                  <a:lnTo>
                    <a:pt x="34" y="6"/>
                  </a:lnTo>
                  <a:lnTo>
                    <a:pt x="29" y="6"/>
                  </a:lnTo>
                  <a:lnTo>
                    <a:pt x="23" y="6"/>
                  </a:lnTo>
                  <a:lnTo>
                    <a:pt x="20" y="4"/>
                  </a:lnTo>
                  <a:lnTo>
                    <a:pt x="16" y="4"/>
                  </a:lnTo>
                  <a:lnTo>
                    <a:pt x="12" y="4"/>
                  </a:lnTo>
                  <a:lnTo>
                    <a:pt x="7" y="2"/>
                  </a:lnTo>
                  <a:lnTo>
                    <a:pt x="3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5" name="Freeform 23"/>
            <p:cNvSpPr>
              <a:spLocks/>
            </p:cNvSpPr>
            <p:nvPr/>
          </p:nvSpPr>
          <p:spPr bwMode="auto">
            <a:xfrm>
              <a:off x="4943" y="2443"/>
              <a:ext cx="165" cy="114"/>
            </a:xfrm>
            <a:custGeom>
              <a:avLst/>
              <a:gdLst>
                <a:gd name="T0" fmla="*/ 160 w 165"/>
                <a:gd name="T1" fmla="*/ 2 h 114"/>
                <a:gd name="T2" fmla="*/ 162 w 165"/>
                <a:gd name="T3" fmla="*/ 9 h 114"/>
                <a:gd name="T4" fmla="*/ 163 w 165"/>
                <a:gd name="T5" fmla="*/ 20 h 114"/>
                <a:gd name="T6" fmla="*/ 165 w 165"/>
                <a:gd name="T7" fmla="*/ 32 h 114"/>
                <a:gd name="T8" fmla="*/ 165 w 165"/>
                <a:gd name="T9" fmla="*/ 40 h 114"/>
                <a:gd name="T10" fmla="*/ 165 w 165"/>
                <a:gd name="T11" fmla="*/ 47 h 114"/>
                <a:gd name="T12" fmla="*/ 163 w 165"/>
                <a:gd name="T13" fmla="*/ 56 h 114"/>
                <a:gd name="T14" fmla="*/ 163 w 165"/>
                <a:gd name="T15" fmla="*/ 63 h 114"/>
                <a:gd name="T16" fmla="*/ 162 w 165"/>
                <a:gd name="T17" fmla="*/ 71 h 114"/>
                <a:gd name="T18" fmla="*/ 160 w 165"/>
                <a:gd name="T19" fmla="*/ 78 h 114"/>
                <a:gd name="T20" fmla="*/ 154 w 165"/>
                <a:gd name="T21" fmla="*/ 87 h 114"/>
                <a:gd name="T22" fmla="*/ 152 w 165"/>
                <a:gd name="T23" fmla="*/ 94 h 114"/>
                <a:gd name="T24" fmla="*/ 145 w 165"/>
                <a:gd name="T25" fmla="*/ 101 h 114"/>
                <a:gd name="T26" fmla="*/ 138 w 165"/>
                <a:gd name="T27" fmla="*/ 105 h 114"/>
                <a:gd name="T28" fmla="*/ 127 w 165"/>
                <a:gd name="T29" fmla="*/ 109 h 114"/>
                <a:gd name="T30" fmla="*/ 116 w 165"/>
                <a:gd name="T31" fmla="*/ 112 h 114"/>
                <a:gd name="T32" fmla="*/ 105 w 165"/>
                <a:gd name="T33" fmla="*/ 114 h 114"/>
                <a:gd name="T34" fmla="*/ 93 w 165"/>
                <a:gd name="T35" fmla="*/ 114 h 114"/>
                <a:gd name="T36" fmla="*/ 80 w 165"/>
                <a:gd name="T37" fmla="*/ 114 h 114"/>
                <a:gd name="T38" fmla="*/ 67 w 165"/>
                <a:gd name="T39" fmla="*/ 114 h 114"/>
                <a:gd name="T40" fmla="*/ 53 w 165"/>
                <a:gd name="T41" fmla="*/ 112 h 114"/>
                <a:gd name="T42" fmla="*/ 40 w 165"/>
                <a:gd name="T43" fmla="*/ 111 h 114"/>
                <a:gd name="T44" fmla="*/ 29 w 165"/>
                <a:gd name="T45" fmla="*/ 109 h 114"/>
                <a:gd name="T46" fmla="*/ 20 w 165"/>
                <a:gd name="T47" fmla="*/ 109 h 114"/>
                <a:gd name="T48" fmla="*/ 11 w 165"/>
                <a:gd name="T49" fmla="*/ 105 h 114"/>
                <a:gd name="T50" fmla="*/ 4 w 165"/>
                <a:gd name="T51" fmla="*/ 105 h 114"/>
                <a:gd name="T52" fmla="*/ 0 w 165"/>
                <a:gd name="T53" fmla="*/ 103 h 114"/>
                <a:gd name="T54" fmla="*/ 2 w 165"/>
                <a:gd name="T55" fmla="*/ 103 h 114"/>
                <a:gd name="T56" fmla="*/ 14 w 165"/>
                <a:gd name="T57" fmla="*/ 103 h 114"/>
                <a:gd name="T58" fmla="*/ 22 w 165"/>
                <a:gd name="T59" fmla="*/ 103 h 114"/>
                <a:gd name="T60" fmla="*/ 29 w 165"/>
                <a:gd name="T61" fmla="*/ 103 h 114"/>
                <a:gd name="T62" fmla="*/ 40 w 165"/>
                <a:gd name="T63" fmla="*/ 103 h 114"/>
                <a:gd name="T64" fmla="*/ 51 w 165"/>
                <a:gd name="T65" fmla="*/ 103 h 114"/>
                <a:gd name="T66" fmla="*/ 60 w 165"/>
                <a:gd name="T67" fmla="*/ 101 h 114"/>
                <a:gd name="T68" fmla="*/ 71 w 165"/>
                <a:gd name="T69" fmla="*/ 100 h 114"/>
                <a:gd name="T70" fmla="*/ 82 w 165"/>
                <a:gd name="T71" fmla="*/ 98 h 114"/>
                <a:gd name="T72" fmla="*/ 93 w 165"/>
                <a:gd name="T73" fmla="*/ 96 h 114"/>
                <a:gd name="T74" fmla="*/ 102 w 165"/>
                <a:gd name="T75" fmla="*/ 94 h 114"/>
                <a:gd name="T76" fmla="*/ 111 w 165"/>
                <a:gd name="T77" fmla="*/ 91 h 114"/>
                <a:gd name="T78" fmla="*/ 118 w 165"/>
                <a:gd name="T79" fmla="*/ 87 h 114"/>
                <a:gd name="T80" fmla="*/ 127 w 165"/>
                <a:gd name="T81" fmla="*/ 83 h 114"/>
                <a:gd name="T82" fmla="*/ 136 w 165"/>
                <a:gd name="T83" fmla="*/ 71 h 114"/>
                <a:gd name="T84" fmla="*/ 142 w 165"/>
                <a:gd name="T85" fmla="*/ 58 h 114"/>
                <a:gd name="T86" fmla="*/ 143 w 165"/>
                <a:gd name="T87" fmla="*/ 45 h 114"/>
                <a:gd name="T88" fmla="*/ 143 w 165"/>
                <a:gd name="T89" fmla="*/ 31 h 114"/>
                <a:gd name="T90" fmla="*/ 142 w 165"/>
                <a:gd name="T91" fmla="*/ 18 h 114"/>
                <a:gd name="T92" fmla="*/ 140 w 165"/>
                <a:gd name="T93" fmla="*/ 9 h 114"/>
                <a:gd name="T94" fmla="*/ 138 w 165"/>
                <a:gd name="T95" fmla="*/ 2 h 114"/>
                <a:gd name="T96" fmla="*/ 160 w 165"/>
                <a:gd name="T97" fmla="*/ 0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65" h="114">
                  <a:moveTo>
                    <a:pt x="160" y="0"/>
                  </a:moveTo>
                  <a:lnTo>
                    <a:pt x="160" y="2"/>
                  </a:lnTo>
                  <a:lnTo>
                    <a:pt x="160" y="5"/>
                  </a:lnTo>
                  <a:lnTo>
                    <a:pt x="162" y="9"/>
                  </a:lnTo>
                  <a:lnTo>
                    <a:pt x="162" y="12"/>
                  </a:lnTo>
                  <a:lnTo>
                    <a:pt x="163" y="20"/>
                  </a:lnTo>
                  <a:lnTo>
                    <a:pt x="163" y="25"/>
                  </a:lnTo>
                  <a:lnTo>
                    <a:pt x="165" y="32"/>
                  </a:lnTo>
                  <a:lnTo>
                    <a:pt x="165" y="36"/>
                  </a:lnTo>
                  <a:lnTo>
                    <a:pt x="165" y="40"/>
                  </a:lnTo>
                  <a:lnTo>
                    <a:pt x="165" y="43"/>
                  </a:lnTo>
                  <a:lnTo>
                    <a:pt x="165" y="47"/>
                  </a:lnTo>
                  <a:lnTo>
                    <a:pt x="163" y="51"/>
                  </a:lnTo>
                  <a:lnTo>
                    <a:pt x="163" y="56"/>
                  </a:lnTo>
                  <a:lnTo>
                    <a:pt x="163" y="60"/>
                  </a:lnTo>
                  <a:lnTo>
                    <a:pt x="163" y="63"/>
                  </a:lnTo>
                  <a:lnTo>
                    <a:pt x="162" y="67"/>
                  </a:lnTo>
                  <a:lnTo>
                    <a:pt x="162" y="71"/>
                  </a:lnTo>
                  <a:lnTo>
                    <a:pt x="160" y="74"/>
                  </a:lnTo>
                  <a:lnTo>
                    <a:pt x="160" y="78"/>
                  </a:lnTo>
                  <a:lnTo>
                    <a:pt x="158" y="83"/>
                  </a:lnTo>
                  <a:lnTo>
                    <a:pt x="154" y="87"/>
                  </a:lnTo>
                  <a:lnTo>
                    <a:pt x="152" y="91"/>
                  </a:lnTo>
                  <a:lnTo>
                    <a:pt x="152" y="94"/>
                  </a:lnTo>
                  <a:lnTo>
                    <a:pt x="149" y="98"/>
                  </a:lnTo>
                  <a:lnTo>
                    <a:pt x="145" y="101"/>
                  </a:lnTo>
                  <a:lnTo>
                    <a:pt x="142" y="103"/>
                  </a:lnTo>
                  <a:lnTo>
                    <a:pt x="138" y="105"/>
                  </a:lnTo>
                  <a:lnTo>
                    <a:pt x="132" y="107"/>
                  </a:lnTo>
                  <a:lnTo>
                    <a:pt x="127" y="109"/>
                  </a:lnTo>
                  <a:lnTo>
                    <a:pt x="122" y="111"/>
                  </a:lnTo>
                  <a:lnTo>
                    <a:pt x="116" y="112"/>
                  </a:lnTo>
                  <a:lnTo>
                    <a:pt x="111" y="112"/>
                  </a:lnTo>
                  <a:lnTo>
                    <a:pt x="105" y="114"/>
                  </a:lnTo>
                  <a:lnTo>
                    <a:pt x="98" y="114"/>
                  </a:lnTo>
                  <a:lnTo>
                    <a:pt x="93" y="114"/>
                  </a:lnTo>
                  <a:lnTo>
                    <a:pt x="85" y="114"/>
                  </a:lnTo>
                  <a:lnTo>
                    <a:pt x="80" y="114"/>
                  </a:lnTo>
                  <a:lnTo>
                    <a:pt x="73" y="114"/>
                  </a:lnTo>
                  <a:lnTo>
                    <a:pt x="67" y="114"/>
                  </a:lnTo>
                  <a:lnTo>
                    <a:pt x="60" y="112"/>
                  </a:lnTo>
                  <a:lnTo>
                    <a:pt x="53" y="112"/>
                  </a:lnTo>
                  <a:lnTo>
                    <a:pt x="47" y="111"/>
                  </a:lnTo>
                  <a:lnTo>
                    <a:pt x="40" y="111"/>
                  </a:lnTo>
                  <a:lnTo>
                    <a:pt x="34" y="109"/>
                  </a:lnTo>
                  <a:lnTo>
                    <a:pt x="29" y="109"/>
                  </a:lnTo>
                  <a:lnTo>
                    <a:pt x="24" y="109"/>
                  </a:lnTo>
                  <a:lnTo>
                    <a:pt x="20" y="109"/>
                  </a:lnTo>
                  <a:lnTo>
                    <a:pt x="14" y="107"/>
                  </a:lnTo>
                  <a:lnTo>
                    <a:pt x="11" y="105"/>
                  </a:lnTo>
                  <a:lnTo>
                    <a:pt x="7" y="105"/>
                  </a:lnTo>
                  <a:lnTo>
                    <a:pt x="4" y="105"/>
                  </a:lnTo>
                  <a:lnTo>
                    <a:pt x="0" y="103"/>
                  </a:lnTo>
                  <a:lnTo>
                    <a:pt x="0" y="103"/>
                  </a:lnTo>
                  <a:lnTo>
                    <a:pt x="0" y="103"/>
                  </a:lnTo>
                  <a:lnTo>
                    <a:pt x="2" y="103"/>
                  </a:lnTo>
                  <a:lnTo>
                    <a:pt x="7" y="103"/>
                  </a:lnTo>
                  <a:lnTo>
                    <a:pt x="14" y="103"/>
                  </a:lnTo>
                  <a:lnTo>
                    <a:pt x="16" y="103"/>
                  </a:lnTo>
                  <a:lnTo>
                    <a:pt x="22" y="103"/>
                  </a:lnTo>
                  <a:lnTo>
                    <a:pt x="25" y="103"/>
                  </a:lnTo>
                  <a:lnTo>
                    <a:pt x="29" y="103"/>
                  </a:lnTo>
                  <a:lnTo>
                    <a:pt x="34" y="103"/>
                  </a:lnTo>
                  <a:lnTo>
                    <a:pt x="40" y="103"/>
                  </a:lnTo>
                  <a:lnTo>
                    <a:pt x="43" y="103"/>
                  </a:lnTo>
                  <a:lnTo>
                    <a:pt x="51" y="103"/>
                  </a:lnTo>
                  <a:lnTo>
                    <a:pt x="54" y="101"/>
                  </a:lnTo>
                  <a:lnTo>
                    <a:pt x="60" y="101"/>
                  </a:lnTo>
                  <a:lnTo>
                    <a:pt x="65" y="100"/>
                  </a:lnTo>
                  <a:lnTo>
                    <a:pt x="71" y="100"/>
                  </a:lnTo>
                  <a:lnTo>
                    <a:pt x="76" y="98"/>
                  </a:lnTo>
                  <a:lnTo>
                    <a:pt x="82" y="98"/>
                  </a:lnTo>
                  <a:lnTo>
                    <a:pt x="87" y="98"/>
                  </a:lnTo>
                  <a:lnTo>
                    <a:pt x="93" y="96"/>
                  </a:lnTo>
                  <a:lnTo>
                    <a:pt x="96" y="94"/>
                  </a:lnTo>
                  <a:lnTo>
                    <a:pt x="102" y="94"/>
                  </a:lnTo>
                  <a:lnTo>
                    <a:pt x="107" y="92"/>
                  </a:lnTo>
                  <a:lnTo>
                    <a:pt x="111" y="91"/>
                  </a:lnTo>
                  <a:lnTo>
                    <a:pt x="114" y="89"/>
                  </a:lnTo>
                  <a:lnTo>
                    <a:pt x="118" y="87"/>
                  </a:lnTo>
                  <a:lnTo>
                    <a:pt x="122" y="85"/>
                  </a:lnTo>
                  <a:lnTo>
                    <a:pt x="127" y="83"/>
                  </a:lnTo>
                  <a:lnTo>
                    <a:pt x="131" y="76"/>
                  </a:lnTo>
                  <a:lnTo>
                    <a:pt x="136" y="71"/>
                  </a:lnTo>
                  <a:lnTo>
                    <a:pt x="138" y="65"/>
                  </a:lnTo>
                  <a:lnTo>
                    <a:pt x="142" y="58"/>
                  </a:lnTo>
                  <a:lnTo>
                    <a:pt x="142" y="51"/>
                  </a:lnTo>
                  <a:lnTo>
                    <a:pt x="143" y="45"/>
                  </a:lnTo>
                  <a:lnTo>
                    <a:pt x="143" y="38"/>
                  </a:lnTo>
                  <a:lnTo>
                    <a:pt x="143" y="31"/>
                  </a:lnTo>
                  <a:lnTo>
                    <a:pt x="142" y="25"/>
                  </a:lnTo>
                  <a:lnTo>
                    <a:pt x="142" y="18"/>
                  </a:lnTo>
                  <a:lnTo>
                    <a:pt x="140" y="12"/>
                  </a:lnTo>
                  <a:lnTo>
                    <a:pt x="140" y="9"/>
                  </a:lnTo>
                  <a:lnTo>
                    <a:pt x="138" y="5"/>
                  </a:lnTo>
                  <a:lnTo>
                    <a:pt x="138" y="2"/>
                  </a:lnTo>
                  <a:lnTo>
                    <a:pt x="136" y="0"/>
                  </a:lnTo>
                  <a:lnTo>
                    <a:pt x="160" y="0"/>
                  </a:lnTo>
                  <a:lnTo>
                    <a:pt x="16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6" name="Freeform 24"/>
            <p:cNvSpPr>
              <a:spLocks/>
            </p:cNvSpPr>
            <p:nvPr/>
          </p:nvSpPr>
          <p:spPr bwMode="auto">
            <a:xfrm>
              <a:off x="4182" y="2488"/>
              <a:ext cx="752" cy="58"/>
            </a:xfrm>
            <a:custGeom>
              <a:avLst/>
              <a:gdLst>
                <a:gd name="T0" fmla="*/ 9 w 752"/>
                <a:gd name="T1" fmla="*/ 7 h 58"/>
                <a:gd name="T2" fmla="*/ 29 w 752"/>
                <a:gd name="T3" fmla="*/ 15 h 58"/>
                <a:gd name="T4" fmla="*/ 49 w 752"/>
                <a:gd name="T5" fmla="*/ 20 h 58"/>
                <a:gd name="T6" fmla="*/ 72 w 752"/>
                <a:gd name="T7" fmla="*/ 26 h 58"/>
                <a:gd name="T8" fmla="*/ 100 w 752"/>
                <a:gd name="T9" fmla="*/ 29 h 58"/>
                <a:gd name="T10" fmla="*/ 114 w 752"/>
                <a:gd name="T11" fmla="*/ 31 h 58"/>
                <a:gd name="T12" fmla="*/ 129 w 752"/>
                <a:gd name="T13" fmla="*/ 31 h 58"/>
                <a:gd name="T14" fmla="*/ 147 w 752"/>
                <a:gd name="T15" fmla="*/ 31 h 58"/>
                <a:gd name="T16" fmla="*/ 163 w 752"/>
                <a:gd name="T17" fmla="*/ 29 h 58"/>
                <a:gd name="T18" fmla="*/ 181 w 752"/>
                <a:gd name="T19" fmla="*/ 27 h 58"/>
                <a:gd name="T20" fmla="*/ 198 w 752"/>
                <a:gd name="T21" fmla="*/ 27 h 58"/>
                <a:gd name="T22" fmla="*/ 218 w 752"/>
                <a:gd name="T23" fmla="*/ 26 h 58"/>
                <a:gd name="T24" fmla="*/ 234 w 752"/>
                <a:gd name="T25" fmla="*/ 26 h 58"/>
                <a:gd name="T26" fmla="*/ 254 w 752"/>
                <a:gd name="T27" fmla="*/ 24 h 58"/>
                <a:gd name="T28" fmla="*/ 274 w 752"/>
                <a:gd name="T29" fmla="*/ 24 h 58"/>
                <a:gd name="T30" fmla="*/ 296 w 752"/>
                <a:gd name="T31" fmla="*/ 24 h 58"/>
                <a:gd name="T32" fmla="*/ 318 w 752"/>
                <a:gd name="T33" fmla="*/ 22 h 58"/>
                <a:gd name="T34" fmla="*/ 341 w 752"/>
                <a:gd name="T35" fmla="*/ 22 h 58"/>
                <a:gd name="T36" fmla="*/ 365 w 752"/>
                <a:gd name="T37" fmla="*/ 22 h 58"/>
                <a:gd name="T38" fmla="*/ 392 w 752"/>
                <a:gd name="T39" fmla="*/ 24 h 58"/>
                <a:gd name="T40" fmla="*/ 419 w 752"/>
                <a:gd name="T41" fmla="*/ 24 h 58"/>
                <a:gd name="T42" fmla="*/ 448 w 752"/>
                <a:gd name="T43" fmla="*/ 26 h 58"/>
                <a:gd name="T44" fmla="*/ 479 w 752"/>
                <a:gd name="T45" fmla="*/ 27 h 58"/>
                <a:gd name="T46" fmla="*/ 512 w 752"/>
                <a:gd name="T47" fmla="*/ 33 h 58"/>
                <a:gd name="T48" fmla="*/ 543 w 752"/>
                <a:gd name="T49" fmla="*/ 35 h 58"/>
                <a:gd name="T50" fmla="*/ 574 w 752"/>
                <a:gd name="T51" fmla="*/ 38 h 58"/>
                <a:gd name="T52" fmla="*/ 599 w 752"/>
                <a:gd name="T53" fmla="*/ 40 h 58"/>
                <a:gd name="T54" fmla="*/ 625 w 752"/>
                <a:gd name="T55" fmla="*/ 44 h 58"/>
                <a:gd name="T56" fmla="*/ 646 w 752"/>
                <a:gd name="T57" fmla="*/ 46 h 58"/>
                <a:gd name="T58" fmla="*/ 666 w 752"/>
                <a:gd name="T59" fmla="*/ 47 h 58"/>
                <a:gd name="T60" fmla="*/ 683 w 752"/>
                <a:gd name="T61" fmla="*/ 49 h 58"/>
                <a:gd name="T62" fmla="*/ 699 w 752"/>
                <a:gd name="T63" fmla="*/ 51 h 58"/>
                <a:gd name="T64" fmla="*/ 723 w 752"/>
                <a:gd name="T65" fmla="*/ 55 h 58"/>
                <a:gd name="T66" fmla="*/ 739 w 752"/>
                <a:gd name="T67" fmla="*/ 56 h 58"/>
                <a:gd name="T68" fmla="*/ 752 w 752"/>
                <a:gd name="T69" fmla="*/ 58 h 58"/>
                <a:gd name="T70" fmla="*/ 741 w 752"/>
                <a:gd name="T71" fmla="*/ 55 h 58"/>
                <a:gd name="T72" fmla="*/ 721 w 752"/>
                <a:gd name="T73" fmla="*/ 51 h 58"/>
                <a:gd name="T74" fmla="*/ 699 w 752"/>
                <a:gd name="T75" fmla="*/ 46 h 58"/>
                <a:gd name="T76" fmla="*/ 683 w 752"/>
                <a:gd name="T77" fmla="*/ 44 h 58"/>
                <a:gd name="T78" fmla="*/ 665 w 752"/>
                <a:gd name="T79" fmla="*/ 40 h 58"/>
                <a:gd name="T80" fmla="*/ 643 w 752"/>
                <a:gd name="T81" fmla="*/ 35 h 58"/>
                <a:gd name="T82" fmla="*/ 617 w 752"/>
                <a:gd name="T83" fmla="*/ 31 h 58"/>
                <a:gd name="T84" fmla="*/ 592 w 752"/>
                <a:gd name="T85" fmla="*/ 27 h 58"/>
                <a:gd name="T86" fmla="*/ 563 w 752"/>
                <a:gd name="T87" fmla="*/ 24 h 58"/>
                <a:gd name="T88" fmla="*/ 532 w 752"/>
                <a:gd name="T89" fmla="*/ 20 h 58"/>
                <a:gd name="T90" fmla="*/ 498 w 752"/>
                <a:gd name="T91" fmla="*/ 17 h 58"/>
                <a:gd name="T92" fmla="*/ 461 w 752"/>
                <a:gd name="T93" fmla="*/ 13 h 58"/>
                <a:gd name="T94" fmla="*/ 425 w 752"/>
                <a:gd name="T95" fmla="*/ 9 h 58"/>
                <a:gd name="T96" fmla="*/ 385 w 752"/>
                <a:gd name="T97" fmla="*/ 6 h 58"/>
                <a:gd name="T98" fmla="*/ 347 w 752"/>
                <a:gd name="T99" fmla="*/ 4 h 58"/>
                <a:gd name="T100" fmla="*/ 307 w 752"/>
                <a:gd name="T101" fmla="*/ 2 h 58"/>
                <a:gd name="T102" fmla="*/ 269 w 752"/>
                <a:gd name="T103" fmla="*/ 2 h 58"/>
                <a:gd name="T104" fmla="*/ 231 w 752"/>
                <a:gd name="T105" fmla="*/ 0 h 58"/>
                <a:gd name="T106" fmla="*/ 194 w 752"/>
                <a:gd name="T107" fmla="*/ 0 h 58"/>
                <a:gd name="T108" fmla="*/ 161 w 752"/>
                <a:gd name="T109" fmla="*/ 0 h 58"/>
                <a:gd name="T110" fmla="*/ 129 w 752"/>
                <a:gd name="T111" fmla="*/ 0 h 58"/>
                <a:gd name="T112" fmla="*/ 98 w 752"/>
                <a:gd name="T113" fmla="*/ 0 h 58"/>
                <a:gd name="T114" fmla="*/ 72 w 752"/>
                <a:gd name="T115" fmla="*/ 0 h 58"/>
                <a:gd name="T116" fmla="*/ 49 w 752"/>
                <a:gd name="T117" fmla="*/ 2 h 58"/>
                <a:gd name="T118" fmla="*/ 29 w 752"/>
                <a:gd name="T119" fmla="*/ 2 h 58"/>
                <a:gd name="T120" fmla="*/ 9 w 752"/>
                <a:gd name="T121" fmla="*/ 2 h 58"/>
                <a:gd name="T122" fmla="*/ 0 w 752"/>
                <a:gd name="T123" fmla="*/ 4 h 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52" h="58">
                  <a:moveTo>
                    <a:pt x="0" y="4"/>
                  </a:moveTo>
                  <a:lnTo>
                    <a:pt x="2" y="4"/>
                  </a:lnTo>
                  <a:lnTo>
                    <a:pt x="3" y="6"/>
                  </a:lnTo>
                  <a:lnTo>
                    <a:pt x="9" y="7"/>
                  </a:lnTo>
                  <a:lnTo>
                    <a:pt x="14" y="9"/>
                  </a:lnTo>
                  <a:lnTo>
                    <a:pt x="22" y="13"/>
                  </a:lnTo>
                  <a:lnTo>
                    <a:pt x="25" y="13"/>
                  </a:lnTo>
                  <a:lnTo>
                    <a:pt x="29" y="15"/>
                  </a:lnTo>
                  <a:lnTo>
                    <a:pt x="34" y="17"/>
                  </a:lnTo>
                  <a:lnTo>
                    <a:pt x="40" y="18"/>
                  </a:lnTo>
                  <a:lnTo>
                    <a:pt x="43" y="18"/>
                  </a:lnTo>
                  <a:lnTo>
                    <a:pt x="49" y="20"/>
                  </a:lnTo>
                  <a:lnTo>
                    <a:pt x="54" y="22"/>
                  </a:lnTo>
                  <a:lnTo>
                    <a:pt x="60" y="24"/>
                  </a:lnTo>
                  <a:lnTo>
                    <a:pt x="65" y="24"/>
                  </a:lnTo>
                  <a:lnTo>
                    <a:pt x="72" y="26"/>
                  </a:lnTo>
                  <a:lnTo>
                    <a:pt x="78" y="26"/>
                  </a:lnTo>
                  <a:lnTo>
                    <a:pt x="85" y="27"/>
                  </a:lnTo>
                  <a:lnTo>
                    <a:pt x="92" y="27"/>
                  </a:lnTo>
                  <a:lnTo>
                    <a:pt x="100" y="29"/>
                  </a:lnTo>
                  <a:lnTo>
                    <a:pt x="102" y="29"/>
                  </a:lnTo>
                  <a:lnTo>
                    <a:pt x="107" y="29"/>
                  </a:lnTo>
                  <a:lnTo>
                    <a:pt x="111" y="29"/>
                  </a:lnTo>
                  <a:lnTo>
                    <a:pt x="114" y="31"/>
                  </a:lnTo>
                  <a:lnTo>
                    <a:pt x="118" y="31"/>
                  </a:lnTo>
                  <a:lnTo>
                    <a:pt x="122" y="31"/>
                  </a:lnTo>
                  <a:lnTo>
                    <a:pt x="125" y="31"/>
                  </a:lnTo>
                  <a:lnTo>
                    <a:pt x="129" y="31"/>
                  </a:lnTo>
                  <a:lnTo>
                    <a:pt x="134" y="31"/>
                  </a:lnTo>
                  <a:lnTo>
                    <a:pt x="138" y="31"/>
                  </a:lnTo>
                  <a:lnTo>
                    <a:pt x="142" y="31"/>
                  </a:lnTo>
                  <a:lnTo>
                    <a:pt x="147" y="31"/>
                  </a:lnTo>
                  <a:lnTo>
                    <a:pt x="151" y="31"/>
                  </a:lnTo>
                  <a:lnTo>
                    <a:pt x="154" y="31"/>
                  </a:lnTo>
                  <a:lnTo>
                    <a:pt x="160" y="29"/>
                  </a:lnTo>
                  <a:lnTo>
                    <a:pt x="163" y="29"/>
                  </a:lnTo>
                  <a:lnTo>
                    <a:pt x="167" y="29"/>
                  </a:lnTo>
                  <a:lnTo>
                    <a:pt x="172" y="29"/>
                  </a:lnTo>
                  <a:lnTo>
                    <a:pt x="176" y="27"/>
                  </a:lnTo>
                  <a:lnTo>
                    <a:pt x="181" y="27"/>
                  </a:lnTo>
                  <a:lnTo>
                    <a:pt x="185" y="27"/>
                  </a:lnTo>
                  <a:lnTo>
                    <a:pt x="189" y="27"/>
                  </a:lnTo>
                  <a:lnTo>
                    <a:pt x="194" y="27"/>
                  </a:lnTo>
                  <a:lnTo>
                    <a:pt x="198" y="27"/>
                  </a:lnTo>
                  <a:lnTo>
                    <a:pt x="201" y="26"/>
                  </a:lnTo>
                  <a:lnTo>
                    <a:pt x="207" y="26"/>
                  </a:lnTo>
                  <a:lnTo>
                    <a:pt x="212" y="26"/>
                  </a:lnTo>
                  <a:lnTo>
                    <a:pt x="218" y="26"/>
                  </a:lnTo>
                  <a:lnTo>
                    <a:pt x="221" y="26"/>
                  </a:lnTo>
                  <a:lnTo>
                    <a:pt x="225" y="26"/>
                  </a:lnTo>
                  <a:lnTo>
                    <a:pt x="231" y="26"/>
                  </a:lnTo>
                  <a:lnTo>
                    <a:pt x="234" y="26"/>
                  </a:lnTo>
                  <a:lnTo>
                    <a:pt x="240" y="24"/>
                  </a:lnTo>
                  <a:lnTo>
                    <a:pt x="245" y="24"/>
                  </a:lnTo>
                  <a:lnTo>
                    <a:pt x="250" y="24"/>
                  </a:lnTo>
                  <a:lnTo>
                    <a:pt x="254" y="24"/>
                  </a:lnTo>
                  <a:lnTo>
                    <a:pt x="260" y="24"/>
                  </a:lnTo>
                  <a:lnTo>
                    <a:pt x="265" y="24"/>
                  </a:lnTo>
                  <a:lnTo>
                    <a:pt x="270" y="24"/>
                  </a:lnTo>
                  <a:lnTo>
                    <a:pt x="274" y="24"/>
                  </a:lnTo>
                  <a:lnTo>
                    <a:pt x="280" y="24"/>
                  </a:lnTo>
                  <a:lnTo>
                    <a:pt x="285" y="24"/>
                  </a:lnTo>
                  <a:lnTo>
                    <a:pt x="290" y="24"/>
                  </a:lnTo>
                  <a:lnTo>
                    <a:pt x="296" y="24"/>
                  </a:lnTo>
                  <a:lnTo>
                    <a:pt x="301" y="22"/>
                  </a:lnTo>
                  <a:lnTo>
                    <a:pt x="307" y="22"/>
                  </a:lnTo>
                  <a:lnTo>
                    <a:pt x="312" y="22"/>
                  </a:lnTo>
                  <a:lnTo>
                    <a:pt x="318" y="22"/>
                  </a:lnTo>
                  <a:lnTo>
                    <a:pt x="323" y="22"/>
                  </a:lnTo>
                  <a:lnTo>
                    <a:pt x="330" y="22"/>
                  </a:lnTo>
                  <a:lnTo>
                    <a:pt x="336" y="22"/>
                  </a:lnTo>
                  <a:lnTo>
                    <a:pt x="341" y="22"/>
                  </a:lnTo>
                  <a:lnTo>
                    <a:pt x="347" y="22"/>
                  </a:lnTo>
                  <a:lnTo>
                    <a:pt x="354" y="22"/>
                  </a:lnTo>
                  <a:lnTo>
                    <a:pt x="359" y="22"/>
                  </a:lnTo>
                  <a:lnTo>
                    <a:pt x="365" y="22"/>
                  </a:lnTo>
                  <a:lnTo>
                    <a:pt x="372" y="22"/>
                  </a:lnTo>
                  <a:lnTo>
                    <a:pt x="378" y="24"/>
                  </a:lnTo>
                  <a:lnTo>
                    <a:pt x="385" y="24"/>
                  </a:lnTo>
                  <a:lnTo>
                    <a:pt x="392" y="24"/>
                  </a:lnTo>
                  <a:lnTo>
                    <a:pt x="398" y="24"/>
                  </a:lnTo>
                  <a:lnTo>
                    <a:pt x="405" y="24"/>
                  </a:lnTo>
                  <a:lnTo>
                    <a:pt x="412" y="24"/>
                  </a:lnTo>
                  <a:lnTo>
                    <a:pt x="419" y="24"/>
                  </a:lnTo>
                  <a:lnTo>
                    <a:pt x="425" y="24"/>
                  </a:lnTo>
                  <a:lnTo>
                    <a:pt x="432" y="26"/>
                  </a:lnTo>
                  <a:lnTo>
                    <a:pt x="439" y="26"/>
                  </a:lnTo>
                  <a:lnTo>
                    <a:pt x="448" y="26"/>
                  </a:lnTo>
                  <a:lnTo>
                    <a:pt x="456" y="26"/>
                  </a:lnTo>
                  <a:lnTo>
                    <a:pt x="463" y="27"/>
                  </a:lnTo>
                  <a:lnTo>
                    <a:pt x="470" y="27"/>
                  </a:lnTo>
                  <a:lnTo>
                    <a:pt x="479" y="27"/>
                  </a:lnTo>
                  <a:lnTo>
                    <a:pt x="487" y="29"/>
                  </a:lnTo>
                  <a:lnTo>
                    <a:pt x="494" y="31"/>
                  </a:lnTo>
                  <a:lnTo>
                    <a:pt x="503" y="31"/>
                  </a:lnTo>
                  <a:lnTo>
                    <a:pt x="512" y="33"/>
                  </a:lnTo>
                  <a:lnTo>
                    <a:pt x="519" y="33"/>
                  </a:lnTo>
                  <a:lnTo>
                    <a:pt x="527" y="33"/>
                  </a:lnTo>
                  <a:lnTo>
                    <a:pt x="536" y="33"/>
                  </a:lnTo>
                  <a:lnTo>
                    <a:pt x="543" y="35"/>
                  </a:lnTo>
                  <a:lnTo>
                    <a:pt x="550" y="35"/>
                  </a:lnTo>
                  <a:lnTo>
                    <a:pt x="559" y="37"/>
                  </a:lnTo>
                  <a:lnTo>
                    <a:pt x="567" y="37"/>
                  </a:lnTo>
                  <a:lnTo>
                    <a:pt x="574" y="38"/>
                  </a:lnTo>
                  <a:lnTo>
                    <a:pt x="579" y="38"/>
                  </a:lnTo>
                  <a:lnTo>
                    <a:pt x="587" y="38"/>
                  </a:lnTo>
                  <a:lnTo>
                    <a:pt x="594" y="38"/>
                  </a:lnTo>
                  <a:lnTo>
                    <a:pt x="599" y="40"/>
                  </a:lnTo>
                  <a:lnTo>
                    <a:pt x="606" y="40"/>
                  </a:lnTo>
                  <a:lnTo>
                    <a:pt x="612" y="42"/>
                  </a:lnTo>
                  <a:lnTo>
                    <a:pt x="617" y="42"/>
                  </a:lnTo>
                  <a:lnTo>
                    <a:pt x="625" y="44"/>
                  </a:lnTo>
                  <a:lnTo>
                    <a:pt x="630" y="44"/>
                  </a:lnTo>
                  <a:lnTo>
                    <a:pt x="636" y="44"/>
                  </a:lnTo>
                  <a:lnTo>
                    <a:pt x="641" y="46"/>
                  </a:lnTo>
                  <a:lnTo>
                    <a:pt x="646" y="46"/>
                  </a:lnTo>
                  <a:lnTo>
                    <a:pt x="650" y="46"/>
                  </a:lnTo>
                  <a:lnTo>
                    <a:pt x="656" y="46"/>
                  </a:lnTo>
                  <a:lnTo>
                    <a:pt x="661" y="47"/>
                  </a:lnTo>
                  <a:lnTo>
                    <a:pt x="666" y="47"/>
                  </a:lnTo>
                  <a:lnTo>
                    <a:pt x="670" y="47"/>
                  </a:lnTo>
                  <a:lnTo>
                    <a:pt x="676" y="49"/>
                  </a:lnTo>
                  <a:lnTo>
                    <a:pt x="679" y="49"/>
                  </a:lnTo>
                  <a:lnTo>
                    <a:pt x="683" y="49"/>
                  </a:lnTo>
                  <a:lnTo>
                    <a:pt x="686" y="49"/>
                  </a:lnTo>
                  <a:lnTo>
                    <a:pt x="690" y="51"/>
                  </a:lnTo>
                  <a:lnTo>
                    <a:pt x="696" y="51"/>
                  </a:lnTo>
                  <a:lnTo>
                    <a:pt x="699" y="51"/>
                  </a:lnTo>
                  <a:lnTo>
                    <a:pt x="705" y="51"/>
                  </a:lnTo>
                  <a:lnTo>
                    <a:pt x="712" y="53"/>
                  </a:lnTo>
                  <a:lnTo>
                    <a:pt x="717" y="53"/>
                  </a:lnTo>
                  <a:lnTo>
                    <a:pt x="723" y="55"/>
                  </a:lnTo>
                  <a:lnTo>
                    <a:pt x="726" y="55"/>
                  </a:lnTo>
                  <a:lnTo>
                    <a:pt x="732" y="56"/>
                  </a:lnTo>
                  <a:lnTo>
                    <a:pt x="735" y="56"/>
                  </a:lnTo>
                  <a:lnTo>
                    <a:pt x="739" y="56"/>
                  </a:lnTo>
                  <a:lnTo>
                    <a:pt x="745" y="58"/>
                  </a:lnTo>
                  <a:lnTo>
                    <a:pt x="748" y="58"/>
                  </a:lnTo>
                  <a:lnTo>
                    <a:pt x="750" y="58"/>
                  </a:lnTo>
                  <a:lnTo>
                    <a:pt x="752" y="58"/>
                  </a:lnTo>
                  <a:lnTo>
                    <a:pt x="750" y="58"/>
                  </a:lnTo>
                  <a:lnTo>
                    <a:pt x="746" y="56"/>
                  </a:lnTo>
                  <a:lnTo>
                    <a:pt x="743" y="56"/>
                  </a:lnTo>
                  <a:lnTo>
                    <a:pt x="741" y="55"/>
                  </a:lnTo>
                  <a:lnTo>
                    <a:pt x="735" y="55"/>
                  </a:lnTo>
                  <a:lnTo>
                    <a:pt x="732" y="53"/>
                  </a:lnTo>
                  <a:lnTo>
                    <a:pt x="726" y="53"/>
                  </a:lnTo>
                  <a:lnTo>
                    <a:pt x="721" y="51"/>
                  </a:lnTo>
                  <a:lnTo>
                    <a:pt x="714" y="49"/>
                  </a:lnTo>
                  <a:lnTo>
                    <a:pt x="708" y="49"/>
                  </a:lnTo>
                  <a:lnTo>
                    <a:pt x="705" y="47"/>
                  </a:lnTo>
                  <a:lnTo>
                    <a:pt x="699" y="46"/>
                  </a:lnTo>
                  <a:lnTo>
                    <a:pt x="696" y="46"/>
                  </a:lnTo>
                  <a:lnTo>
                    <a:pt x="692" y="46"/>
                  </a:lnTo>
                  <a:lnTo>
                    <a:pt x="688" y="44"/>
                  </a:lnTo>
                  <a:lnTo>
                    <a:pt x="683" y="44"/>
                  </a:lnTo>
                  <a:lnTo>
                    <a:pt x="679" y="42"/>
                  </a:lnTo>
                  <a:lnTo>
                    <a:pt x="676" y="42"/>
                  </a:lnTo>
                  <a:lnTo>
                    <a:pt x="670" y="40"/>
                  </a:lnTo>
                  <a:lnTo>
                    <a:pt x="665" y="40"/>
                  </a:lnTo>
                  <a:lnTo>
                    <a:pt x="659" y="38"/>
                  </a:lnTo>
                  <a:lnTo>
                    <a:pt x="654" y="38"/>
                  </a:lnTo>
                  <a:lnTo>
                    <a:pt x="646" y="37"/>
                  </a:lnTo>
                  <a:lnTo>
                    <a:pt x="643" y="35"/>
                  </a:lnTo>
                  <a:lnTo>
                    <a:pt x="636" y="35"/>
                  </a:lnTo>
                  <a:lnTo>
                    <a:pt x="630" y="33"/>
                  </a:lnTo>
                  <a:lnTo>
                    <a:pt x="625" y="33"/>
                  </a:lnTo>
                  <a:lnTo>
                    <a:pt x="617" y="31"/>
                  </a:lnTo>
                  <a:lnTo>
                    <a:pt x="612" y="31"/>
                  </a:lnTo>
                  <a:lnTo>
                    <a:pt x="605" y="29"/>
                  </a:lnTo>
                  <a:lnTo>
                    <a:pt x="597" y="27"/>
                  </a:lnTo>
                  <a:lnTo>
                    <a:pt x="592" y="27"/>
                  </a:lnTo>
                  <a:lnTo>
                    <a:pt x="585" y="27"/>
                  </a:lnTo>
                  <a:lnTo>
                    <a:pt x="577" y="26"/>
                  </a:lnTo>
                  <a:lnTo>
                    <a:pt x="570" y="26"/>
                  </a:lnTo>
                  <a:lnTo>
                    <a:pt x="563" y="24"/>
                  </a:lnTo>
                  <a:lnTo>
                    <a:pt x="556" y="24"/>
                  </a:lnTo>
                  <a:lnTo>
                    <a:pt x="547" y="22"/>
                  </a:lnTo>
                  <a:lnTo>
                    <a:pt x="539" y="20"/>
                  </a:lnTo>
                  <a:lnTo>
                    <a:pt x="532" y="20"/>
                  </a:lnTo>
                  <a:lnTo>
                    <a:pt x="523" y="18"/>
                  </a:lnTo>
                  <a:lnTo>
                    <a:pt x="516" y="18"/>
                  </a:lnTo>
                  <a:lnTo>
                    <a:pt x="507" y="17"/>
                  </a:lnTo>
                  <a:lnTo>
                    <a:pt x="498" y="17"/>
                  </a:lnTo>
                  <a:lnTo>
                    <a:pt x="488" y="15"/>
                  </a:lnTo>
                  <a:lnTo>
                    <a:pt x="481" y="15"/>
                  </a:lnTo>
                  <a:lnTo>
                    <a:pt x="472" y="13"/>
                  </a:lnTo>
                  <a:lnTo>
                    <a:pt x="461" y="13"/>
                  </a:lnTo>
                  <a:lnTo>
                    <a:pt x="452" y="11"/>
                  </a:lnTo>
                  <a:lnTo>
                    <a:pt x="445" y="11"/>
                  </a:lnTo>
                  <a:lnTo>
                    <a:pt x="434" y="11"/>
                  </a:lnTo>
                  <a:lnTo>
                    <a:pt x="425" y="9"/>
                  </a:lnTo>
                  <a:lnTo>
                    <a:pt x="414" y="7"/>
                  </a:lnTo>
                  <a:lnTo>
                    <a:pt x="405" y="7"/>
                  </a:lnTo>
                  <a:lnTo>
                    <a:pt x="394" y="7"/>
                  </a:lnTo>
                  <a:lnTo>
                    <a:pt x="385" y="6"/>
                  </a:lnTo>
                  <a:lnTo>
                    <a:pt x="376" y="6"/>
                  </a:lnTo>
                  <a:lnTo>
                    <a:pt x="367" y="6"/>
                  </a:lnTo>
                  <a:lnTo>
                    <a:pt x="356" y="6"/>
                  </a:lnTo>
                  <a:lnTo>
                    <a:pt x="347" y="4"/>
                  </a:lnTo>
                  <a:lnTo>
                    <a:pt x="336" y="4"/>
                  </a:lnTo>
                  <a:lnTo>
                    <a:pt x="327" y="4"/>
                  </a:lnTo>
                  <a:lnTo>
                    <a:pt x="316" y="2"/>
                  </a:lnTo>
                  <a:lnTo>
                    <a:pt x="307" y="2"/>
                  </a:lnTo>
                  <a:lnTo>
                    <a:pt x="298" y="2"/>
                  </a:lnTo>
                  <a:lnTo>
                    <a:pt x="289" y="2"/>
                  </a:lnTo>
                  <a:lnTo>
                    <a:pt x="278" y="2"/>
                  </a:lnTo>
                  <a:lnTo>
                    <a:pt x="269" y="2"/>
                  </a:lnTo>
                  <a:lnTo>
                    <a:pt x="260" y="0"/>
                  </a:lnTo>
                  <a:lnTo>
                    <a:pt x="250" y="0"/>
                  </a:lnTo>
                  <a:lnTo>
                    <a:pt x="240" y="0"/>
                  </a:lnTo>
                  <a:lnTo>
                    <a:pt x="231" y="0"/>
                  </a:lnTo>
                  <a:lnTo>
                    <a:pt x="221" y="0"/>
                  </a:lnTo>
                  <a:lnTo>
                    <a:pt x="212" y="0"/>
                  </a:lnTo>
                  <a:lnTo>
                    <a:pt x="203" y="0"/>
                  </a:lnTo>
                  <a:lnTo>
                    <a:pt x="194" y="0"/>
                  </a:lnTo>
                  <a:lnTo>
                    <a:pt x="185" y="0"/>
                  </a:lnTo>
                  <a:lnTo>
                    <a:pt x="178" y="0"/>
                  </a:lnTo>
                  <a:lnTo>
                    <a:pt x="169" y="0"/>
                  </a:lnTo>
                  <a:lnTo>
                    <a:pt x="161" y="0"/>
                  </a:lnTo>
                  <a:lnTo>
                    <a:pt x="152" y="0"/>
                  </a:lnTo>
                  <a:lnTo>
                    <a:pt x="145" y="0"/>
                  </a:lnTo>
                  <a:lnTo>
                    <a:pt x="136" y="0"/>
                  </a:lnTo>
                  <a:lnTo>
                    <a:pt x="129" y="0"/>
                  </a:lnTo>
                  <a:lnTo>
                    <a:pt x="120" y="0"/>
                  </a:lnTo>
                  <a:lnTo>
                    <a:pt x="112" y="0"/>
                  </a:lnTo>
                  <a:lnTo>
                    <a:pt x="105" y="0"/>
                  </a:lnTo>
                  <a:lnTo>
                    <a:pt x="98" y="0"/>
                  </a:lnTo>
                  <a:lnTo>
                    <a:pt x="91" y="0"/>
                  </a:lnTo>
                  <a:lnTo>
                    <a:pt x="85" y="0"/>
                  </a:lnTo>
                  <a:lnTo>
                    <a:pt x="78" y="0"/>
                  </a:lnTo>
                  <a:lnTo>
                    <a:pt x="72" y="0"/>
                  </a:lnTo>
                  <a:lnTo>
                    <a:pt x="65" y="0"/>
                  </a:lnTo>
                  <a:lnTo>
                    <a:pt x="60" y="2"/>
                  </a:lnTo>
                  <a:lnTo>
                    <a:pt x="54" y="2"/>
                  </a:lnTo>
                  <a:lnTo>
                    <a:pt x="49" y="2"/>
                  </a:lnTo>
                  <a:lnTo>
                    <a:pt x="43" y="2"/>
                  </a:lnTo>
                  <a:lnTo>
                    <a:pt x="40" y="2"/>
                  </a:lnTo>
                  <a:lnTo>
                    <a:pt x="34" y="2"/>
                  </a:lnTo>
                  <a:lnTo>
                    <a:pt x="29" y="2"/>
                  </a:lnTo>
                  <a:lnTo>
                    <a:pt x="25" y="2"/>
                  </a:lnTo>
                  <a:lnTo>
                    <a:pt x="22" y="2"/>
                  </a:lnTo>
                  <a:lnTo>
                    <a:pt x="14" y="2"/>
                  </a:lnTo>
                  <a:lnTo>
                    <a:pt x="9" y="2"/>
                  </a:lnTo>
                  <a:lnTo>
                    <a:pt x="3" y="2"/>
                  </a:lnTo>
                  <a:lnTo>
                    <a:pt x="2" y="2"/>
                  </a:lnTo>
                  <a:lnTo>
                    <a:pt x="0" y="2"/>
                  </a:lnTo>
                  <a:lnTo>
                    <a:pt x="0" y="4"/>
                  </a:lnTo>
                  <a:lnTo>
                    <a:pt x="0" y="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7" name="Freeform 25"/>
            <p:cNvSpPr>
              <a:spLocks/>
            </p:cNvSpPr>
            <p:nvPr/>
          </p:nvSpPr>
          <p:spPr bwMode="auto">
            <a:xfrm>
              <a:off x="4300" y="2403"/>
              <a:ext cx="794" cy="76"/>
            </a:xfrm>
            <a:custGeom>
              <a:avLst/>
              <a:gdLst>
                <a:gd name="T0" fmla="*/ 38 w 794"/>
                <a:gd name="T1" fmla="*/ 11 h 76"/>
                <a:gd name="T2" fmla="*/ 45 w 794"/>
                <a:gd name="T3" fmla="*/ 9 h 76"/>
                <a:gd name="T4" fmla="*/ 54 w 794"/>
                <a:gd name="T5" fmla="*/ 7 h 76"/>
                <a:gd name="T6" fmla="*/ 62 w 794"/>
                <a:gd name="T7" fmla="*/ 7 h 76"/>
                <a:gd name="T8" fmla="*/ 73 w 794"/>
                <a:gd name="T9" fmla="*/ 5 h 76"/>
                <a:gd name="T10" fmla="*/ 83 w 794"/>
                <a:gd name="T11" fmla="*/ 5 h 76"/>
                <a:gd name="T12" fmla="*/ 96 w 794"/>
                <a:gd name="T13" fmla="*/ 3 h 76"/>
                <a:gd name="T14" fmla="*/ 111 w 794"/>
                <a:gd name="T15" fmla="*/ 2 h 76"/>
                <a:gd name="T16" fmla="*/ 127 w 794"/>
                <a:gd name="T17" fmla="*/ 2 h 76"/>
                <a:gd name="T18" fmla="*/ 143 w 794"/>
                <a:gd name="T19" fmla="*/ 0 h 76"/>
                <a:gd name="T20" fmla="*/ 163 w 794"/>
                <a:gd name="T21" fmla="*/ 0 h 76"/>
                <a:gd name="T22" fmla="*/ 183 w 794"/>
                <a:gd name="T23" fmla="*/ 0 h 76"/>
                <a:gd name="T24" fmla="*/ 205 w 794"/>
                <a:gd name="T25" fmla="*/ 0 h 76"/>
                <a:gd name="T26" fmla="*/ 229 w 794"/>
                <a:gd name="T27" fmla="*/ 0 h 76"/>
                <a:gd name="T28" fmla="*/ 254 w 794"/>
                <a:gd name="T29" fmla="*/ 0 h 76"/>
                <a:gd name="T30" fmla="*/ 280 w 794"/>
                <a:gd name="T31" fmla="*/ 0 h 76"/>
                <a:gd name="T32" fmla="*/ 307 w 794"/>
                <a:gd name="T33" fmla="*/ 0 h 76"/>
                <a:gd name="T34" fmla="*/ 334 w 794"/>
                <a:gd name="T35" fmla="*/ 2 h 76"/>
                <a:gd name="T36" fmla="*/ 365 w 794"/>
                <a:gd name="T37" fmla="*/ 5 h 76"/>
                <a:gd name="T38" fmla="*/ 396 w 794"/>
                <a:gd name="T39" fmla="*/ 7 h 76"/>
                <a:gd name="T40" fmla="*/ 427 w 794"/>
                <a:gd name="T41" fmla="*/ 11 h 76"/>
                <a:gd name="T42" fmla="*/ 461 w 794"/>
                <a:gd name="T43" fmla="*/ 14 h 76"/>
                <a:gd name="T44" fmla="*/ 496 w 794"/>
                <a:gd name="T45" fmla="*/ 18 h 76"/>
                <a:gd name="T46" fmla="*/ 532 w 794"/>
                <a:gd name="T47" fmla="*/ 23 h 76"/>
                <a:gd name="T48" fmla="*/ 568 w 794"/>
                <a:gd name="T49" fmla="*/ 29 h 76"/>
                <a:gd name="T50" fmla="*/ 607 w 794"/>
                <a:gd name="T51" fmla="*/ 34 h 76"/>
                <a:gd name="T52" fmla="*/ 647 w 794"/>
                <a:gd name="T53" fmla="*/ 43 h 76"/>
                <a:gd name="T54" fmla="*/ 686 w 794"/>
                <a:gd name="T55" fmla="*/ 51 h 76"/>
                <a:gd name="T56" fmla="*/ 728 w 794"/>
                <a:gd name="T57" fmla="*/ 60 h 76"/>
                <a:gd name="T58" fmla="*/ 794 w 794"/>
                <a:gd name="T59" fmla="*/ 76 h 76"/>
                <a:gd name="T60" fmla="*/ 756 w 794"/>
                <a:gd name="T61" fmla="*/ 69 h 76"/>
                <a:gd name="T62" fmla="*/ 741 w 794"/>
                <a:gd name="T63" fmla="*/ 67 h 76"/>
                <a:gd name="T64" fmla="*/ 716 w 794"/>
                <a:gd name="T65" fmla="*/ 62 h 76"/>
                <a:gd name="T66" fmla="*/ 694 w 794"/>
                <a:gd name="T67" fmla="*/ 60 h 76"/>
                <a:gd name="T68" fmla="*/ 672 w 794"/>
                <a:gd name="T69" fmla="*/ 56 h 76"/>
                <a:gd name="T70" fmla="*/ 648 w 794"/>
                <a:gd name="T71" fmla="*/ 52 h 76"/>
                <a:gd name="T72" fmla="*/ 623 w 794"/>
                <a:gd name="T73" fmla="*/ 51 h 76"/>
                <a:gd name="T74" fmla="*/ 596 w 794"/>
                <a:gd name="T75" fmla="*/ 47 h 76"/>
                <a:gd name="T76" fmla="*/ 567 w 794"/>
                <a:gd name="T77" fmla="*/ 43 h 76"/>
                <a:gd name="T78" fmla="*/ 538 w 794"/>
                <a:gd name="T79" fmla="*/ 40 h 76"/>
                <a:gd name="T80" fmla="*/ 508 w 794"/>
                <a:gd name="T81" fmla="*/ 38 h 76"/>
                <a:gd name="T82" fmla="*/ 478 w 794"/>
                <a:gd name="T83" fmla="*/ 34 h 76"/>
                <a:gd name="T84" fmla="*/ 445 w 794"/>
                <a:gd name="T85" fmla="*/ 31 h 76"/>
                <a:gd name="T86" fmla="*/ 412 w 794"/>
                <a:gd name="T87" fmla="*/ 27 h 76"/>
                <a:gd name="T88" fmla="*/ 380 w 794"/>
                <a:gd name="T89" fmla="*/ 25 h 76"/>
                <a:gd name="T90" fmla="*/ 347 w 794"/>
                <a:gd name="T91" fmla="*/ 23 h 76"/>
                <a:gd name="T92" fmla="*/ 314 w 794"/>
                <a:gd name="T93" fmla="*/ 20 h 76"/>
                <a:gd name="T94" fmla="*/ 281 w 794"/>
                <a:gd name="T95" fmla="*/ 20 h 76"/>
                <a:gd name="T96" fmla="*/ 249 w 794"/>
                <a:gd name="T97" fmla="*/ 18 h 76"/>
                <a:gd name="T98" fmla="*/ 216 w 794"/>
                <a:gd name="T99" fmla="*/ 18 h 76"/>
                <a:gd name="T100" fmla="*/ 185 w 794"/>
                <a:gd name="T101" fmla="*/ 16 h 76"/>
                <a:gd name="T102" fmla="*/ 152 w 794"/>
                <a:gd name="T103" fmla="*/ 18 h 76"/>
                <a:gd name="T104" fmla="*/ 122 w 794"/>
                <a:gd name="T105" fmla="*/ 18 h 76"/>
                <a:gd name="T106" fmla="*/ 93 w 794"/>
                <a:gd name="T107" fmla="*/ 20 h 76"/>
                <a:gd name="T108" fmla="*/ 65 w 794"/>
                <a:gd name="T109" fmla="*/ 22 h 76"/>
                <a:gd name="T110" fmla="*/ 36 w 794"/>
                <a:gd name="T111" fmla="*/ 25 h 76"/>
                <a:gd name="T112" fmla="*/ 13 w 794"/>
                <a:gd name="T113" fmla="*/ 27 h 76"/>
                <a:gd name="T114" fmla="*/ 38 w 794"/>
                <a:gd name="T115" fmla="*/ 11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794" h="76">
                  <a:moveTo>
                    <a:pt x="38" y="11"/>
                  </a:moveTo>
                  <a:lnTo>
                    <a:pt x="38" y="11"/>
                  </a:lnTo>
                  <a:lnTo>
                    <a:pt x="42" y="11"/>
                  </a:lnTo>
                  <a:lnTo>
                    <a:pt x="45" y="9"/>
                  </a:lnTo>
                  <a:lnTo>
                    <a:pt x="51" y="9"/>
                  </a:lnTo>
                  <a:lnTo>
                    <a:pt x="54" y="7"/>
                  </a:lnTo>
                  <a:lnTo>
                    <a:pt x="58" y="7"/>
                  </a:lnTo>
                  <a:lnTo>
                    <a:pt x="62" y="7"/>
                  </a:lnTo>
                  <a:lnTo>
                    <a:pt x="67" y="7"/>
                  </a:lnTo>
                  <a:lnTo>
                    <a:pt x="73" y="5"/>
                  </a:lnTo>
                  <a:lnTo>
                    <a:pt x="78" y="5"/>
                  </a:lnTo>
                  <a:lnTo>
                    <a:pt x="83" y="5"/>
                  </a:lnTo>
                  <a:lnTo>
                    <a:pt x="91" y="5"/>
                  </a:lnTo>
                  <a:lnTo>
                    <a:pt x="96" y="3"/>
                  </a:lnTo>
                  <a:lnTo>
                    <a:pt x="103" y="3"/>
                  </a:lnTo>
                  <a:lnTo>
                    <a:pt x="111" y="2"/>
                  </a:lnTo>
                  <a:lnTo>
                    <a:pt x="118" y="2"/>
                  </a:lnTo>
                  <a:lnTo>
                    <a:pt x="127" y="2"/>
                  </a:lnTo>
                  <a:lnTo>
                    <a:pt x="136" y="2"/>
                  </a:lnTo>
                  <a:lnTo>
                    <a:pt x="143" y="0"/>
                  </a:lnTo>
                  <a:lnTo>
                    <a:pt x="154" y="0"/>
                  </a:lnTo>
                  <a:lnTo>
                    <a:pt x="163" y="0"/>
                  </a:lnTo>
                  <a:lnTo>
                    <a:pt x="174" y="0"/>
                  </a:lnTo>
                  <a:lnTo>
                    <a:pt x="183" y="0"/>
                  </a:lnTo>
                  <a:lnTo>
                    <a:pt x="194" y="0"/>
                  </a:lnTo>
                  <a:lnTo>
                    <a:pt x="205" y="0"/>
                  </a:lnTo>
                  <a:lnTo>
                    <a:pt x="216" y="0"/>
                  </a:lnTo>
                  <a:lnTo>
                    <a:pt x="229" y="0"/>
                  </a:lnTo>
                  <a:lnTo>
                    <a:pt x="241" y="0"/>
                  </a:lnTo>
                  <a:lnTo>
                    <a:pt x="254" y="0"/>
                  </a:lnTo>
                  <a:lnTo>
                    <a:pt x="267" y="0"/>
                  </a:lnTo>
                  <a:lnTo>
                    <a:pt x="280" y="0"/>
                  </a:lnTo>
                  <a:lnTo>
                    <a:pt x="292" y="0"/>
                  </a:lnTo>
                  <a:lnTo>
                    <a:pt x="307" y="0"/>
                  </a:lnTo>
                  <a:lnTo>
                    <a:pt x="320" y="2"/>
                  </a:lnTo>
                  <a:lnTo>
                    <a:pt x="334" y="2"/>
                  </a:lnTo>
                  <a:lnTo>
                    <a:pt x="350" y="3"/>
                  </a:lnTo>
                  <a:lnTo>
                    <a:pt x="365" y="5"/>
                  </a:lnTo>
                  <a:lnTo>
                    <a:pt x="380" y="5"/>
                  </a:lnTo>
                  <a:lnTo>
                    <a:pt x="396" y="7"/>
                  </a:lnTo>
                  <a:lnTo>
                    <a:pt x="412" y="9"/>
                  </a:lnTo>
                  <a:lnTo>
                    <a:pt x="427" y="11"/>
                  </a:lnTo>
                  <a:lnTo>
                    <a:pt x="445" y="13"/>
                  </a:lnTo>
                  <a:lnTo>
                    <a:pt x="461" y="14"/>
                  </a:lnTo>
                  <a:lnTo>
                    <a:pt x="479" y="16"/>
                  </a:lnTo>
                  <a:lnTo>
                    <a:pt x="496" y="18"/>
                  </a:lnTo>
                  <a:lnTo>
                    <a:pt x="514" y="20"/>
                  </a:lnTo>
                  <a:lnTo>
                    <a:pt x="532" y="23"/>
                  </a:lnTo>
                  <a:lnTo>
                    <a:pt x="550" y="25"/>
                  </a:lnTo>
                  <a:lnTo>
                    <a:pt x="568" y="29"/>
                  </a:lnTo>
                  <a:lnTo>
                    <a:pt x="588" y="33"/>
                  </a:lnTo>
                  <a:lnTo>
                    <a:pt x="607" y="34"/>
                  </a:lnTo>
                  <a:lnTo>
                    <a:pt x="627" y="40"/>
                  </a:lnTo>
                  <a:lnTo>
                    <a:pt x="647" y="43"/>
                  </a:lnTo>
                  <a:lnTo>
                    <a:pt x="667" y="47"/>
                  </a:lnTo>
                  <a:lnTo>
                    <a:pt x="686" y="51"/>
                  </a:lnTo>
                  <a:lnTo>
                    <a:pt x="708" y="56"/>
                  </a:lnTo>
                  <a:lnTo>
                    <a:pt x="728" y="60"/>
                  </a:lnTo>
                  <a:lnTo>
                    <a:pt x="750" y="65"/>
                  </a:lnTo>
                  <a:lnTo>
                    <a:pt x="794" y="76"/>
                  </a:lnTo>
                  <a:lnTo>
                    <a:pt x="770" y="71"/>
                  </a:lnTo>
                  <a:lnTo>
                    <a:pt x="756" y="69"/>
                  </a:lnTo>
                  <a:lnTo>
                    <a:pt x="748" y="67"/>
                  </a:lnTo>
                  <a:lnTo>
                    <a:pt x="741" y="67"/>
                  </a:lnTo>
                  <a:lnTo>
                    <a:pt x="725" y="63"/>
                  </a:lnTo>
                  <a:lnTo>
                    <a:pt x="716" y="62"/>
                  </a:lnTo>
                  <a:lnTo>
                    <a:pt x="705" y="62"/>
                  </a:lnTo>
                  <a:lnTo>
                    <a:pt x="694" y="60"/>
                  </a:lnTo>
                  <a:lnTo>
                    <a:pt x="683" y="58"/>
                  </a:lnTo>
                  <a:lnTo>
                    <a:pt x="672" y="56"/>
                  </a:lnTo>
                  <a:lnTo>
                    <a:pt x="661" y="54"/>
                  </a:lnTo>
                  <a:lnTo>
                    <a:pt x="648" y="52"/>
                  </a:lnTo>
                  <a:lnTo>
                    <a:pt x="636" y="51"/>
                  </a:lnTo>
                  <a:lnTo>
                    <a:pt x="623" y="51"/>
                  </a:lnTo>
                  <a:lnTo>
                    <a:pt x="610" y="49"/>
                  </a:lnTo>
                  <a:lnTo>
                    <a:pt x="596" y="47"/>
                  </a:lnTo>
                  <a:lnTo>
                    <a:pt x="581" y="45"/>
                  </a:lnTo>
                  <a:lnTo>
                    <a:pt x="567" y="43"/>
                  </a:lnTo>
                  <a:lnTo>
                    <a:pt x="554" y="42"/>
                  </a:lnTo>
                  <a:lnTo>
                    <a:pt x="538" y="40"/>
                  </a:lnTo>
                  <a:lnTo>
                    <a:pt x="523" y="38"/>
                  </a:lnTo>
                  <a:lnTo>
                    <a:pt x="508" y="38"/>
                  </a:lnTo>
                  <a:lnTo>
                    <a:pt x="494" y="36"/>
                  </a:lnTo>
                  <a:lnTo>
                    <a:pt x="478" y="34"/>
                  </a:lnTo>
                  <a:lnTo>
                    <a:pt x="461" y="33"/>
                  </a:lnTo>
                  <a:lnTo>
                    <a:pt x="445" y="31"/>
                  </a:lnTo>
                  <a:lnTo>
                    <a:pt x="429" y="29"/>
                  </a:lnTo>
                  <a:lnTo>
                    <a:pt x="412" y="27"/>
                  </a:lnTo>
                  <a:lnTo>
                    <a:pt x="396" y="27"/>
                  </a:lnTo>
                  <a:lnTo>
                    <a:pt x="380" y="25"/>
                  </a:lnTo>
                  <a:lnTo>
                    <a:pt x="365" y="25"/>
                  </a:lnTo>
                  <a:lnTo>
                    <a:pt x="347" y="23"/>
                  </a:lnTo>
                  <a:lnTo>
                    <a:pt x="330" y="22"/>
                  </a:lnTo>
                  <a:lnTo>
                    <a:pt x="314" y="20"/>
                  </a:lnTo>
                  <a:lnTo>
                    <a:pt x="298" y="20"/>
                  </a:lnTo>
                  <a:lnTo>
                    <a:pt x="281" y="20"/>
                  </a:lnTo>
                  <a:lnTo>
                    <a:pt x="265" y="18"/>
                  </a:lnTo>
                  <a:lnTo>
                    <a:pt x="249" y="18"/>
                  </a:lnTo>
                  <a:lnTo>
                    <a:pt x="232" y="18"/>
                  </a:lnTo>
                  <a:lnTo>
                    <a:pt x="216" y="18"/>
                  </a:lnTo>
                  <a:lnTo>
                    <a:pt x="200" y="16"/>
                  </a:lnTo>
                  <a:lnTo>
                    <a:pt x="185" y="16"/>
                  </a:lnTo>
                  <a:lnTo>
                    <a:pt x="169" y="18"/>
                  </a:lnTo>
                  <a:lnTo>
                    <a:pt x="152" y="18"/>
                  </a:lnTo>
                  <a:lnTo>
                    <a:pt x="138" y="18"/>
                  </a:lnTo>
                  <a:lnTo>
                    <a:pt x="122" y="18"/>
                  </a:lnTo>
                  <a:lnTo>
                    <a:pt x="109" y="20"/>
                  </a:lnTo>
                  <a:lnTo>
                    <a:pt x="93" y="20"/>
                  </a:lnTo>
                  <a:lnTo>
                    <a:pt x="80" y="20"/>
                  </a:lnTo>
                  <a:lnTo>
                    <a:pt x="65" y="22"/>
                  </a:lnTo>
                  <a:lnTo>
                    <a:pt x="51" y="23"/>
                  </a:lnTo>
                  <a:lnTo>
                    <a:pt x="36" y="25"/>
                  </a:lnTo>
                  <a:lnTo>
                    <a:pt x="24" y="25"/>
                  </a:lnTo>
                  <a:lnTo>
                    <a:pt x="13" y="27"/>
                  </a:lnTo>
                  <a:lnTo>
                    <a:pt x="0" y="31"/>
                  </a:lnTo>
                  <a:lnTo>
                    <a:pt x="38" y="11"/>
                  </a:lnTo>
                  <a:lnTo>
                    <a:pt x="38" y="1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auto">
            <a:xfrm>
              <a:off x="3822" y="2370"/>
              <a:ext cx="449" cy="451"/>
            </a:xfrm>
            <a:custGeom>
              <a:avLst/>
              <a:gdLst>
                <a:gd name="T0" fmla="*/ 40 w 449"/>
                <a:gd name="T1" fmla="*/ 22 h 451"/>
                <a:gd name="T2" fmla="*/ 37 w 449"/>
                <a:gd name="T3" fmla="*/ 42 h 451"/>
                <a:gd name="T4" fmla="*/ 35 w 449"/>
                <a:gd name="T5" fmla="*/ 56 h 451"/>
                <a:gd name="T6" fmla="*/ 33 w 449"/>
                <a:gd name="T7" fmla="*/ 73 h 451"/>
                <a:gd name="T8" fmla="*/ 31 w 449"/>
                <a:gd name="T9" fmla="*/ 93 h 451"/>
                <a:gd name="T10" fmla="*/ 31 w 449"/>
                <a:gd name="T11" fmla="*/ 115 h 451"/>
                <a:gd name="T12" fmla="*/ 31 w 449"/>
                <a:gd name="T13" fmla="*/ 135 h 451"/>
                <a:gd name="T14" fmla="*/ 33 w 449"/>
                <a:gd name="T15" fmla="*/ 156 h 451"/>
                <a:gd name="T16" fmla="*/ 35 w 449"/>
                <a:gd name="T17" fmla="*/ 178 h 451"/>
                <a:gd name="T18" fmla="*/ 38 w 449"/>
                <a:gd name="T19" fmla="*/ 202 h 451"/>
                <a:gd name="T20" fmla="*/ 46 w 449"/>
                <a:gd name="T21" fmla="*/ 224 h 451"/>
                <a:gd name="T22" fmla="*/ 53 w 449"/>
                <a:gd name="T23" fmla="*/ 245 h 451"/>
                <a:gd name="T24" fmla="*/ 64 w 449"/>
                <a:gd name="T25" fmla="*/ 267 h 451"/>
                <a:gd name="T26" fmla="*/ 76 w 449"/>
                <a:gd name="T27" fmla="*/ 285 h 451"/>
                <a:gd name="T28" fmla="*/ 93 w 449"/>
                <a:gd name="T29" fmla="*/ 303 h 451"/>
                <a:gd name="T30" fmla="*/ 115 w 449"/>
                <a:gd name="T31" fmla="*/ 320 h 451"/>
                <a:gd name="T32" fmla="*/ 138 w 449"/>
                <a:gd name="T33" fmla="*/ 336 h 451"/>
                <a:gd name="T34" fmla="*/ 167 w 449"/>
                <a:gd name="T35" fmla="*/ 352 h 451"/>
                <a:gd name="T36" fmla="*/ 198 w 449"/>
                <a:gd name="T37" fmla="*/ 367 h 451"/>
                <a:gd name="T38" fmla="*/ 229 w 449"/>
                <a:gd name="T39" fmla="*/ 380 h 451"/>
                <a:gd name="T40" fmla="*/ 262 w 449"/>
                <a:gd name="T41" fmla="*/ 392 h 451"/>
                <a:gd name="T42" fmla="*/ 294 w 449"/>
                <a:gd name="T43" fmla="*/ 405 h 451"/>
                <a:gd name="T44" fmla="*/ 325 w 449"/>
                <a:gd name="T45" fmla="*/ 414 h 451"/>
                <a:gd name="T46" fmla="*/ 354 w 449"/>
                <a:gd name="T47" fmla="*/ 425 h 451"/>
                <a:gd name="T48" fmla="*/ 380 w 449"/>
                <a:gd name="T49" fmla="*/ 432 h 451"/>
                <a:gd name="T50" fmla="*/ 403 w 449"/>
                <a:gd name="T51" fmla="*/ 438 h 451"/>
                <a:gd name="T52" fmla="*/ 423 w 449"/>
                <a:gd name="T53" fmla="*/ 443 h 451"/>
                <a:gd name="T54" fmla="*/ 440 w 449"/>
                <a:gd name="T55" fmla="*/ 449 h 451"/>
                <a:gd name="T56" fmla="*/ 447 w 449"/>
                <a:gd name="T57" fmla="*/ 451 h 451"/>
                <a:gd name="T58" fmla="*/ 432 w 449"/>
                <a:gd name="T59" fmla="*/ 447 h 451"/>
                <a:gd name="T60" fmla="*/ 416 w 449"/>
                <a:gd name="T61" fmla="*/ 445 h 451"/>
                <a:gd name="T62" fmla="*/ 396 w 449"/>
                <a:gd name="T63" fmla="*/ 443 h 451"/>
                <a:gd name="T64" fmla="*/ 373 w 449"/>
                <a:gd name="T65" fmla="*/ 438 h 451"/>
                <a:gd name="T66" fmla="*/ 345 w 449"/>
                <a:gd name="T67" fmla="*/ 432 h 451"/>
                <a:gd name="T68" fmla="*/ 316 w 449"/>
                <a:gd name="T69" fmla="*/ 427 h 451"/>
                <a:gd name="T70" fmla="*/ 285 w 449"/>
                <a:gd name="T71" fmla="*/ 420 h 451"/>
                <a:gd name="T72" fmla="*/ 254 w 449"/>
                <a:gd name="T73" fmla="*/ 411 h 451"/>
                <a:gd name="T74" fmla="*/ 222 w 449"/>
                <a:gd name="T75" fmla="*/ 402 h 451"/>
                <a:gd name="T76" fmla="*/ 189 w 449"/>
                <a:gd name="T77" fmla="*/ 391 h 451"/>
                <a:gd name="T78" fmla="*/ 158 w 449"/>
                <a:gd name="T79" fmla="*/ 380 h 451"/>
                <a:gd name="T80" fmla="*/ 129 w 449"/>
                <a:gd name="T81" fmla="*/ 365 h 451"/>
                <a:gd name="T82" fmla="*/ 102 w 449"/>
                <a:gd name="T83" fmla="*/ 352 h 451"/>
                <a:gd name="T84" fmla="*/ 78 w 449"/>
                <a:gd name="T85" fmla="*/ 338 h 451"/>
                <a:gd name="T86" fmla="*/ 58 w 449"/>
                <a:gd name="T87" fmla="*/ 322 h 451"/>
                <a:gd name="T88" fmla="*/ 42 w 449"/>
                <a:gd name="T89" fmla="*/ 302 h 451"/>
                <a:gd name="T90" fmla="*/ 29 w 449"/>
                <a:gd name="T91" fmla="*/ 282 h 451"/>
                <a:gd name="T92" fmla="*/ 18 w 449"/>
                <a:gd name="T93" fmla="*/ 256 h 451"/>
                <a:gd name="T94" fmla="*/ 11 w 449"/>
                <a:gd name="T95" fmla="*/ 231 h 451"/>
                <a:gd name="T96" fmla="*/ 6 w 449"/>
                <a:gd name="T97" fmla="*/ 204 h 451"/>
                <a:gd name="T98" fmla="*/ 2 w 449"/>
                <a:gd name="T99" fmla="*/ 176 h 451"/>
                <a:gd name="T100" fmla="*/ 0 w 449"/>
                <a:gd name="T101" fmla="*/ 149 h 451"/>
                <a:gd name="T102" fmla="*/ 2 w 449"/>
                <a:gd name="T103" fmla="*/ 124 h 451"/>
                <a:gd name="T104" fmla="*/ 2 w 449"/>
                <a:gd name="T105" fmla="*/ 98 h 451"/>
                <a:gd name="T106" fmla="*/ 4 w 449"/>
                <a:gd name="T107" fmla="*/ 75 h 451"/>
                <a:gd name="T108" fmla="*/ 6 w 449"/>
                <a:gd name="T109" fmla="*/ 53 h 451"/>
                <a:gd name="T110" fmla="*/ 9 w 449"/>
                <a:gd name="T111" fmla="*/ 35 h 451"/>
                <a:gd name="T112" fmla="*/ 13 w 449"/>
                <a:gd name="T113" fmla="*/ 16 h 451"/>
                <a:gd name="T114" fmla="*/ 17 w 449"/>
                <a:gd name="T115" fmla="*/ 0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449" h="451">
                  <a:moveTo>
                    <a:pt x="44" y="11"/>
                  </a:moveTo>
                  <a:lnTo>
                    <a:pt x="44" y="13"/>
                  </a:lnTo>
                  <a:lnTo>
                    <a:pt x="42" y="18"/>
                  </a:lnTo>
                  <a:lnTo>
                    <a:pt x="40" y="22"/>
                  </a:lnTo>
                  <a:lnTo>
                    <a:pt x="40" y="27"/>
                  </a:lnTo>
                  <a:lnTo>
                    <a:pt x="38" y="33"/>
                  </a:lnTo>
                  <a:lnTo>
                    <a:pt x="38" y="38"/>
                  </a:lnTo>
                  <a:lnTo>
                    <a:pt x="37" y="42"/>
                  </a:lnTo>
                  <a:lnTo>
                    <a:pt x="37" y="46"/>
                  </a:lnTo>
                  <a:lnTo>
                    <a:pt x="37" y="49"/>
                  </a:lnTo>
                  <a:lnTo>
                    <a:pt x="37" y="53"/>
                  </a:lnTo>
                  <a:lnTo>
                    <a:pt x="35" y="56"/>
                  </a:lnTo>
                  <a:lnTo>
                    <a:pt x="35" y="60"/>
                  </a:lnTo>
                  <a:lnTo>
                    <a:pt x="33" y="66"/>
                  </a:lnTo>
                  <a:lnTo>
                    <a:pt x="33" y="69"/>
                  </a:lnTo>
                  <a:lnTo>
                    <a:pt x="33" y="73"/>
                  </a:lnTo>
                  <a:lnTo>
                    <a:pt x="33" y="78"/>
                  </a:lnTo>
                  <a:lnTo>
                    <a:pt x="31" y="84"/>
                  </a:lnTo>
                  <a:lnTo>
                    <a:pt x="31" y="89"/>
                  </a:lnTo>
                  <a:lnTo>
                    <a:pt x="31" y="93"/>
                  </a:lnTo>
                  <a:lnTo>
                    <a:pt x="31" y="98"/>
                  </a:lnTo>
                  <a:lnTo>
                    <a:pt x="31" y="104"/>
                  </a:lnTo>
                  <a:lnTo>
                    <a:pt x="31" y="109"/>
                  </a:lnTo>
                  <a:lnTo>
                    <a:pt x="31" y="115"/>
                  </a:lnTo>
                  <a:lnTo>
                    <a:pt x="31" y="118"/>
                  </a:lnTo>
                  <a:lnTo>
                    <a:pt x="31" y="124"/>
                  </a:lnTo>
                  <a:lnTo>
                    <a:pt x="31" y="129"/>
                  </a:lnTo>
                  <a:lnTo>
                    <a:pt x="31" y="135"/>
                  </a:lnTo>
                  <a:lnTo>
                    <a:pt x="31" y="140"/>
                  </a:lnTo>
                  <a:lnTo>
                    <a:pt x="31" y="145"/>
                  </a:lnTo>
                  <a:lnTo>
                    <a:pt x="33" y="151"/>
                  </a:lnTo>
                  <a:lnTo>
                    <a:pt x="33" y="156"/>
                  </a:lnTo>
                  <a:lnTo>
                    <a:pt x="33" y="162"/>
                  </a:lnTo>
                  <a:lnTo>
                    <a:pt x="33" y="167"/>
                  </a:lnTo>
                  <a:lnTo>
                    <a:pt x="35" y="174"/>
                  </a:lnTo>
                  <a:lnTo>
                    <a:pt x="35" y="178"/>
                  </a:lnTo>
                  <a:lnTo>
                    <a:pt x="37" y="185"/>
                  </a:lnTo>
                  <a:lnTo>
                    <a:pt x="37" y="191"/>
                  </a:lnTo>
                  <a:lnTo>
                    <a:pt x="38" y="196"/>
                  </a:lnTo>
                  <a:lnTo>
                    <a:pt x="38" y="202"/>
                  </a:lnTo>
                  <a:lnTo>
                    <a:pt x="40" y="207"/>
                  </a:lnTo>
                  <a:lnTo>
                    <a:pt x="42" y="213"/>
                  </a:lnTo>
                  <a:lnTo>
                    <a:pt x="44" y="220"/>
                  </a:lnTo>
                  <a:lnTo>
                    <a:pt x="46" y="224"/>
                  </a:lnTo>
                  <a:lnTo>
                    <a:pt x="47" y="229"/>
                  </a:lnTo>
                  <a:lnTo>
                    <a:pt x="49" y="234"/>
                  </a:lnTo>
                  <a:lnTo>
                    <a:pt x="51" y="242"/>
                  </a:lnTo>
                  <a:lnTo>
                    <a:pt x="53" y="245"/>
                  </a:lnTo>
                  <a:lnTo>
                    <a:pt x="57" y="251"/>
                  </a:lnTo>
                  <a:lnTo>
                    <a:pt x="58" y="256"/>
                  </a:lnTo>
                  <a:lnTo>
                    <a:pt x="62" y="262"/>
                  </a:lnTo>
                  <a:lnTo>
                    <a:pt x="64" y="267"/>
                  </a:lnTo>
                  <a:lnTo>
                    <a:pt x="67" y="273"/>
                  </a:lnTo>
                  <a:lnTo>
                    <a:pt x="69" y="276"/>
                  </a:lnTo>
                  <a:lnTo>
                    <a:pt x="75" y="282"/>
                  </a:lnTo>
                  <a:lnTo>
                    <a:pt x="76" y="285"/>
                  </a:lnTo>
                  <a:lnTo>
                    <a:pt x="80" y="291"/>
                  </a:lnTo>
                  <a:lnTo>
                    <a:pt x="84" y="294"/>
                  </a:lnTo>
                  <a:lnTo>
                    <a:pt x="89" y="300"/>
                  </a:lnTo>
                  <a:lnTo>
                    <a:pt x="93" y="303"/>
                  </a:lnTo>
                  <a:lnTo>
                    <a:pt x="98" y="307"/>
                  </a:lnTo>
                  <a:lnTo>
                    <a:pt x="104" y="313"/>
                  </a:lnTo>
                  <a:lnTo>
                    <a:pt x="109" y="316"/>
                  </a:lnTo>
                  <a:lnTo>
                    <a:pt x="115" y="320"/>
                  </a:lnTo>
                  <a:lnTo>
                    <a:pt x="120" y="325"/>
                  </a:lnTo>
                  <a:lnTo>
                    <a:pt x="126" y="329"/>
                  </a:lnTo>
                  <a:lnTo>
                    <a:pt x="133" y="332"/>
                  </a:lnTo>
                  <a:lnTo>
                    <a:pt x="138" y="336"/>
                  </a:lnTo>
                  <a:lnTo>
                    <a:pt x="147" y="340"/>
                  </a:lnTo>
                  <a:lnTo>
                    <a:pt x="153" y="345"/>
                  </a:lnTo>
                  <a:lnTo>
                    <a:pt x="162" y="349"/>
                  </a:lnTo>
                  <a:lnTo>
                    <a:pt x="167" y="352"/>
                  </a:lnTo>
                  <a:lnTo>
                    <a:pt x="175" y="356"/>
                  </a:lnTo>
                  <a:lnTo>
                    <a:pt x="182" y="360"/>
                  </a:lnTo>
                  <a:lnTo>
                    <a:pt x="191" y="363"/>
                  </a:lnTo>
                  <a:lnTo>
                    <a:pt x="198" y="367"/>
                  </a:lnTo>
                  <a:lnTo>
                    <a:pt x="205" y="371"/>
                  </a:lnTo>
                  <a:lnTo>
                    <a:pt x="215" y="372"/>
                  </a:lnTo>
                  <a:lnTo>
                    <a:pt x="222" y="378"/>
                  </a:lnTo>
                  <a:lnTo>
                    <a:pt x="229" y="380"/>
                  </a:lnTo>
                  <a:lnTo>
                    <a:pt x="238" y="383"/>
                  </a:lnTo>
                  <a:lnTo>
                    <a:pt x="245" y="387"/>
                  </a:lnTo>
                  <a:lnTo>
                    <a:pt x="254" y="391"/>
                  </a:lnTo>
                  <a:lnTo>
                    <a:pt x="262" y="392"/>
                  </a:lnTo>
                  <a:lnTo>
                    <a:pt x="269" y="396"/>
                  </a:lnTo>
                  <a:lnTo>
                    <a:pt x="278" y="400"/>
                  </a:lnTo>
                  <a:lnTo>
                    <a:pt x="287" y="403"/>
                  </a:lnTo>
                  <a:lnTo>
                    <a:pt x="294" y="405"/>
                  </a:lnTo>
                  <a:lnTo>
                    <a:pt x="302" y="407"/>
                  </a:lnTo>
                  <a:lnTo>
                    <a:pt x="309" y="411"/>
                  </a:lnTo>
                  <a:lnTo>
                    <a:pt x="318" y="412"/>
                  </a:lnTo>
                  <a:lnTo>
                    <a:pt x="325" y="414"/>
                  </a:lnTo>
                  <a:lnTo>
                    <a:pt x="333" y="418"/>
                  </a:lnTo>
                  <a:lnTo>
                    <a:pt x="340" y="420"/>
                  </a:lnTo>
                  <a:lnTo>
                    <a:pt x="347" y="423"/>
                  </a:lnTo>
                  <a:lnTo>
                    <a:pt x="354" y="425"/>
                  </a:lnTo>
                  <a:lnTo>
                    <a:pt x="360" y="427"/>
                  </a:lnTo>
                  <a:lnTo>
                    <a:pt x="367" y="429"/>
                  </a:lnTo>
                  <a:lnTo>
                    <a:pt x="374" y="431"/>
                  </a:lnTo>
                  <a:lnTo>
                    <a:pt x="380" y="432"/>
                  </a:lnTo>
                  <a:lnTo>
                    <a:pt x="387" y="434"/>
                  </a:lnTo>
                  <a:lnTo>
                    <a:pt x="393" y="436"/>
                  </a:lnTo>
                  <a:lnTo>
                    <a:pt x="400" y="438"/>
                  </a:lnTo>
                  <a:lnTo>
                    <a:pt x="403" y="438"/>
                  </a:lnTo>
                  <a:lnTo>
                    <a:pt x="409" y="441"/>
                  </a:lnTo>
                  <a:lnTo>
                    <a:pt x="414" y="441"/>
                  </a:lnTo>
                  <a:lnTo>
                    <a:pt x="420" y="443"/>
                  </a:lnTo>
                  <a:lnTo>
                    <a:pt x="423" y="443"/>
                  </a:lnTo>
                  <a:lnTo>
                    <a:pt x="427" y="445"/>
                  </a:lnTo>
                  <a:lnTo>
                    <a:pt x="431" y="445"/>
                  </a:lnTo>
                  <a:lnTo>
                    <a:pt x="434" y="447"/>
                  </a:lnTo>
                  <a:lnTo>
                    <a:pt x="440" y="449"/>
                  </a:lnTo>
                  <a:lnTo>
                    <a:pt x="443" y="451"/>
                  </a:lnTo>
                  <a:lnTo>
                    <a:pt x="447" y="451"/>
                  </a:lnTo>
                  <a:lnTo>
                    <a:pt x="449" y="451"/>
                  </a:lnTo>
                  <a:lnTo>
                    <a:pt x="447" y="451"/>
                  </a:lnTo>
                  <a:lnTo>
                    <a:pt x="445" y="451"/>
                  </a:lnTo>
                  <a:lnTo>
                    <a:pt x="440" y="451"/>
                  </a:lnTo>
                  <a:lnTo>
                    <a:pt x="436" y="449"/>
                  </a:lnTo>
                  <a:lnTo>
                    <a:pt x="432" y="447"/>
                  </a:lnTo>
                  <a:lnTo>
                    <a:pt x="429" y="447"/>
                  </a:lnTo>
                  <a:lnTo>
                    <a:pt x="425" y="447"/>
                  </a:lnTo>
                  <a:lnTo>
                    <a:pt x="422" y="447"/>
                  </a:lnTo>
                  <a:lnTo>
                    <a:pt x="416" y="445"/>
                  </a:lnTo>
                  <a:lnTo>
                    <a:pt x="411" y="445"/>
                  </a:lnTo>
                  <a:lnTo>
                    <a:pt x="407" y="443"/>
                  </a:lnTo>
                  <a:lnTo>
                    <a:pt x="402" y="443"/>
                  </a:lnTo>
                  <a:lnTo>
                    <a:pt x="396" y="443"/>
                  </a:lnTo>
                  <a:lnTo>
                    <a:pt x="391" y="441"/>
                  </a:lnTo>
                  <a:lnTo>
                    <a:pt x="385" y="440"/>
                  </a:lnTo>
                  <a:lnTo>
                    <a:pt x="380" y="440"/>
                  </a:lnTo>
                  <a:lnTo>
                    <a:pt x="373" y="438"/>
                  </a:lnTo>
                  <a:lnTo>
                    <a:pt x="367" y="436"/>
                  </a:lnTo>
                  <a:lnTo>
                    <a:pt x="360" y="436"/>
                  </a:lnTo>
                  <a:lnTo>
                    <a:pt x="353" y="434"/>
                  </a:lnTo>
                  <a:lnTo>
                    <a:pt x="345" y="432"/>
                  </a:lnTo>
                  <a:lnTo>
                    <a:pt x="338" y="431"/>
                  </a:lnTo>
                  <a:lnTo>
                    <a:pt x="331" y="431"/>
                  </a:lnTo>
                  <a:lnTo>
                    <a:pt x="324" y="429"/>
                  </a:lnTo>
                  <a:lnTo>
                    <a:pt x="316" y="427"/>
                  </a:lnTo>
                  <a:lnTo>
                    <a:pt x="309" y="425"/>
                  </a:lnTo>
                  <a:lnTo>
                    <a:pt x="302" y="423"/>
                  </a:lnTo>
                  <a:lnTo>
                    <a:pt x="294" y="421"/>
                  </a:lnTo>
                  <a:lnTo>
                    <a:pt x="285" y="420"/>
                  </a:lnTo>
                  <a:lnTo>
                    <a:pt x="278" y="418"/>
                  </a:lnTo>
                  <a:lnTo>
                    <a:pt x="269" y="416"/>
                  </a:lnTo>
                  <a:lnTo>
                    <a:pt x="262" y="412"/>
                  </a:lnTo>
                  <a:lnTo>
                    <a:pt x="254" y="411"/>
                  </a:lnTo>
                  <a:lnTo>
                    <a:pt x="245" y="409"/>
                  </a:lnTo>
                  <a:lnTo>
                    <a:pt x="238" y="405"/>
                  </a:lnTo>
                  <a:lnTo>
                    <a:pt x="229" y="403"/>
                  </a:lnTo>
                  <a:lnTo>
                    <a:pt x="222" y="402"/>
                  </a:lnTo>
                  <a:lnTo>
                    <a:pt x="215" y="398"/>
                  </a:lnTo>
                  <a:lnTo>
                    <a:pt x="205" y="396"/>
                  </a:lnTo>
                  <a:lnTo>
                    <a:pt x="198" y="392"/>
                  </a:lnTo>
                  <a:lnTo>
                    <a:pt x="189" y="391"/>
                  </a:lnTo>
                  <a:lnTo>
                    <a:pt x="182" y="387"/>
                  </a:lnTo>
                  <a:lnTo>
                    <a:pt x="175" y="385"/>
                  </a:lnTo>
                  <a:lnTo>
                    <a:pt x="167" y="383"/>
                  </a:lnTo>
                  <a:lnTo>
                    <a:pt x="158" y="380"/>
                  </a:lnTo>
                  <a:lnTo>
                    <a:pt x="151" y="376"/>
                  </a:lnTo>
                  <a:lnTo>
                    <a:pt x="144" y="372"/>
                  </a:lnTo>
                  <a:lnTo>
                    <a:pt x="136" y="371"/>
                  </a:lnTo>
                  <a:lnTo>
                    <a:pt x="129" y="365"/>
                  </a:lnTo>
                  <a:lnTo>
                    <a:pt x="122" y="363"/>
                  </a:lnTo>
                  <a:lnTo>
                    <a:pt x="115" y="360"/>
                  </a:lnTo>
                  <a:lnTo>
                    <a:pt x="109" y="356"/>
                  </a:lnTo>
                  <a:lnTo>
                    <a:pt x="102" y="352"/>
                  </a:lnTo>
                  <a:lnTo>
                    <a:pt x="96" y="349"/>
                  </a:lnTo>
                  <a:lnTo>
                    <a:pt x="89" y="345"/>
                  </a:lnTo>
                  <a:lnTo>
                    <a:pt x="84" y="342"/>
                  </a:lnTo>
                  <a:lnTo>
                    <a:pt x="78" y="338"/>
                  </a:lnTo>
                  <a:lnTo>
                    <a:pt x="73" y="334"/>
                  </a:lnTo>
                  <a:lnTo>
                    <a:pt x="67" y="329"/>
                  </a:lnTo>
                  <a:lnTo>
                    <a:pt x="64" y="327"/>
                  </a:lnTo>
                  <a:lnTo>
                    <a:pt x="58" y="322"/>
                  </a:lnTo>
                  <a:lnTo>
                    <a:pt x="53" y="318"/>
                  </a:lnTo>
                  <a:lnTo>
                    <a:pt x="49" y="313"/>
                  </a:lnTo>
                  <a:lnTo>
                    <a:pt x="46" y="307"/>
                  </a:lnTo>
                  <a:lnTo>
                    <a:pt x="42" y="302"/>
                  </a:lnTo>
                  <a:lnTo>
                    <a:pt x="38" y="296"/>
                  </a:lnTo>
                  <a:lnTo>
                    <a:pt x="35" y="293"/>
                  </a:lnTo>
                  <a:lnTo>
                    <a:pt x="33" y="287"/>
                  </a:lnTo>
                  <a:lnTo>
                    <a:pt x="29" y="282"/>
                  </a:lnTo>
                  <a:lnTo>
                    <a:pt x="26" y="274"/>
                  </a:lnTo>
                  <a:lnTo>
                    <a:pt x="24" y="269"/>
                  </a:lnTo>
                  <a:lnTo>
                    <a:pt x="22" y="263"/>
                  </a:lnTo>
                  <a:lnTo>
                    <a:pt x="18" y="256"/>
                  </a:lnTo>
                  <a:lnTo>
                    <a:pt x="17" y="251"/>
                  </a:lnTo>
                  <a:lnTo>
                    <a:pt x="15" y="243"/>
                  </a:lnTo>
                  <a:lnTo>
                    <a:pt x="13" y="238"/>
                  </a:lnTo>
                  <a:lnTo>
                    <a:pt x="11" y="231"/>
                  </a:lnTo>
                  <a:lnTo>
                    <a:pt x="9" y="224"/>
                  </a:lnTo>
                  <a:lnTo>
                    <a:pt x="7" y="218"/>
                  </a:lnTo>
                  <a:lnTo>
                    <a:pt x="7" y="211"/>
                  </a:lnTo>
                  <a:lnTo>
                    <a:pt x="6" y="204"/>
                  </a:lnTo>
                  <a:lnTo>
                    <a:pt x="4" y="198"/>
                  </a:lnTo>
                  <a:lnTo>
                    <a:pt x="4" y="191"/>
                  </a:lnTo>
                  <a:lnTo>
                    <a:pt x="4" y="184"/>
                  </a:lnTo>
                  <a:lnTo>
                    <a:pt x="2" y="176"/>
                  </a:lnTo>
                  <a:lnTo>
                    <a:pt x="2" y="171"/>
                  </a:lnTo>
                  <a:lnTo>
                    <a:pt x="0" y="164"/>
                  </a:lnTo>
                  <a:lnTo>
                    <a:pt x="0" y="156"/>
                  </a:lnTo>
                  <a:lnTo>
                    <a:pt x="0" y="149"/>
                  </a:lnTo>
                  <a:lnTo>
                    <a:pt x="0" y="144"/>
                  </a:lnTo>
                  <a:lnTo>
                    <a:pt x="0" y="136"/>
                  </a:lnTo>
                  <a:lnTo>
                    <a:pt x="2" y="131"/>
                  </a:lnTo>
                  <a:lnTo>
                    <a:pt x="2" y="124"/>
                  </a:lnTo>
                  <a:lnTo>
                    <a:pt x="2" y="116"/>
                  </a:lnTo>
                  <a:lnTo>
                    <a:pt x="2" y="111"/>
                  </a:lnTo>
                  <a:lnTo>
                    <a:pt x="2" y="104"/>
                  </a:lnTo>
                  <a:lnTo>
                    <a:pt x="2" y="98"/>
                  </a:lnTo>
                  <a:lnTo>
                    <a:pt x="2" y="91"/>
                  </a:lnTo>
                  <a:lnTo>
                    <a:pt x="4" y="85"/>
                  </a:lnTo>
                  <a:lnTo>
                    <a:pt x="4" y="80"/>
                  </a:lnTo>
                  <a:lnTo>
                    <a:pt x="4" y="75"/>
                  </a:lnTo>
                  <a:lnTo>
                    <a:pt x="4" y="67"/>
                  </a:lnTo>
                  <a:lnTo>
                    <a:pt x="6" y="64"/>
                  </a:lnTo>
                  <a:lnTo>
                    <a:pt x="6" y="58"/>
                  </a:lnTo>
                  <a:lnTo>
                    <a:pt x="6" y="53"/>
                  </a:lnTo>
                  <a:lnTo>
                    <a:pt x="7" y="47"/>
                  </a:lnTo>
                  <a:lnTo>
                    <a:pt x="7" y="44"/>
                  </a:lnTo>
                  <a:lnTo>
                    <a:pt x="9" y="38"/>
                  </a:lnTo>
                  <a:lnTo>
                    <a:pt x="9" y="35"/>
                  </a:lnTo>
                  <a:lnTo>
                    <a:pt x="9" y="31"/>
                  </a:lnTo>
                  <a:lnTo>
                    <a:pt x="11" y="26"/>
                  </a:lnTo>
                  <a:lnTo>
                    <a:pt x="11" y="24"/>
                  </a:lnTo>
                  <a:lnTo>
                    <a:pt x="13" y="16"/>
                  </a:lnTo>
                  <a:lnTo>
                    <a:pt x="15" y="11"/>
                  </a:lnTo>
                  <a:lnTo>
                    <a:pt x="15" y="6"/>
                  </a:lnTo>
                  <a:lnTo>
                    <a:pt x="15" y="2"/>
                  </a:lnTo>
                  <a:lnTo>
                    <a:pt x="17" y="0"/>
                  </a:lnTo>
                  <a:lnTo>
                    <a:pt x="17" y="0"/>
                  </a:lnTo>
                  <a:lnTo>
                    <a:pt x="44" y="11"/>
                  </a:lnTo>
                  <a:lnTo>
                    <a:pt x="44" y="1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29" name="Freeform 27"/>
            <p:cNvSpPr>
              <a:spLocks/>
            </p:cNvSpPr>
            <p:nvPr/>
          </p:nvSpPr>
          <p:spPr bwMode="auto">
            <a:xfrm>
              <a:off x="4367" y="2548"/>
              <a:ext cx="58" cy="934"/>
            </a:xfrm>
            <a:custGeom>
              <a:avLst/>
              <a:gdLst>
                <a:gd name="T0" fmla="*/ 0 w 58"/>
                <a:gd name="T1" fmla="*/ 4 h 934"/>
                <a:gd name="T2" fmla="*/ 0 w 58"/>
                <a:gd name="T3" fmla="*/ 11 h 934"/>
                <a:gd name="T4" fmla="*/ 2 w 58"/>
                <a:gd name="T5" fmla="*/ 24 h 934"/>
                <a:gd name="T6" fmla="*/ 4 w 58"/>
                <a:gd name="T7" fmla="*/ 42 h 934"/>
                <a:gd name="T8" fmla="*/ 7 w 58"/>
                <a:gd name="T9" fmla="*/ 64 h 934"/>
                <a:gd name="T10" fmla="*/ 9 w 58"/>
                <a:gd name="T11" fmla="*/ 87 h 934"/>
                <a:gd name="T12" fmla="*/ 13 w 58"/>
                <a:gd name="T13" fmla="*/ 116 h 934"/>
                <a:gd name="T14" fmla="*/ 15 w 58"/>
                <a:gd name="T15" fmla="*/ 151 h 934"/>
                <a:gd name="T16" fmla="*/ 16 w 58"/>
                <a:gd name="T17" fmla="*/ 189 h 934"/>
                <a:gd name="T18" fmla="*/ 20 w 58"/>
                <a:gd name="T19" fmla="*/ 231 h 934"/>
                <a:gd name="T20" fmla="*/ 22 w 58"/>
                <a:gd name="T21" fmla="*/ 276 h 934"/>
                <a:gd name="T22" fmla="*/ 24 w 58"/>
                <a:gd name="T23" fmla="*/ 325 h 934"/>
                <a:gd name="T24" fmla="*/ 26 w 58"/>
                <a:gd name="T25" fmla="*/ 380 h 934"/>
                <a:gd name="T26" fmla="*/ 26 w 58"/>
                <a:gd name="T27" fmla="*/ 436 h 934"/>
                <a:gd name="T28" fmla="*/ 24 w 58"/>
                <a:gd name="T29" fmla="*/ 496 h 934"/>
                <a:gd name="T30" fmla="*/ 24 w 58"/>
                <a:gd name="T31" fmla="*/ 561 h 934"/>
                <a:gd name="T32" fmla="*/ 22 w 58"/>
                <a:gd name="T33" fmla="*/ 629 h 934"/>
                <a:gd name="T34" fmla="*/ 18 w 58"/>
                <a:gd name="T35" fmla="*/ 699 h 934"/>
                <a:gd name="T36" fmla="*/ 15 w 58"/>
                <a:gd name="T37" fmla="*/ 776 h 934"/>
                <a:gd name="T38" fmla="*/ 9 w 58"/>
                <a:gd name="T39" fmla="*/ 854 h 934"/>
                <a:gd name="T40" fmla="*/ 2 w 58"/>
                <a:gd name="T41" fmla="*/ 932 h 934"/>
                <a:gd name="T42" fmla="*/ 7 w 58"/>
                <a:gd name="T43" fmla="*/ 906 h 934"/>
                <a:gd name="T44" fmla="*/ 9 w 58"/>
                <a:gd name="T45" fmla="*/ 894 h 934"/>
                <a:gd name="T46" fmla="*/ 13 w 58"/>
                <a:gd name="T47" fmla="*/ 877 h 934"/>
                <a:gd name="T48" fmla="*/ 15 w 58"/>
                <a:gd name="T49" fmla="*/ 859 h 934"/>
                <a:gd name="T50" fmla="*/ 18 w 58"/>
                <a:gd name="T51" fmla="*/ 837 h 934"/>
                <a:gd name="T52" fmla="*/ 22 w 58"/>
                <a:gd name="T53" fmla="*/ 816 h 934"/>
                <a:gd name="T54" fmla="*/ 26 w 58"/>
                <a:gd name="T55" fmla="*/ 792 h 934"/>
                <a:gd name="T56" fmla="*/ 29 w 58"/>
                <a:gd name="T57" fmla="*/ 765 h 934"/>
                <a:gd name="T58" fmla="*/ 33 w 58"/>
                <a:gd name="T59" fmla="*/ 737 h 934"/>
                <a:gd name="T60" fmla="*/ 36 w 58"/>
                <a:gd name="T61" fmla="*/ 708 h 934"/>
                <a:gd name="T62" fmla="*/ 40 w 58"/>
                <a:gd name="T63" fmla="*/ 676 h 934"/>
                <a:gd name="T64" fmla="*/ 42 w 58"/>
                <a:gd name="T65" fmla="*/ 643 h 934"/>
                <a:gd name="T66" fmla="*/ 46 w 58"/>
                <a:gd name="T67" fmla="*/ 610 h 934"/>
                <a:gd name="T68" fmla="*/ 49 w 58"/>
                <a:gd name="T69" fmla="*/ 576 h 934"/>
                <a:gd name="T70" fmla="*/ 51 w 58"/>
                <a:gd name="T71" fmla="*/ 540 h 934"/>
                <a:gd name="T72" fmla="*/ 55 w 58"/>
                <a:gd name="T73" fmla="*/ 503 h 934"/>
                <a:gd name="T74" fmla="*/ 56 w 58"/>
                <a:gd name="T75" fmla="*/ 467 h 934"/>
                <a:gd name="T76" fmla="*/ 58 w 58"/>
                <a:gd name="T77" fmla="*/ 431 h 934"/>
                <a:gd name="T78" fmla="*/ 58 w 58"/>
                <a:gd name="T79" fmla="*/ 396 h 934"/>
                <a:gd name="T80" fmla="*/ 58 w 58"/>
                <a:gd name="T81" fmla="*/ 365 h 934"/>
                <a:gd name="T82" fmla="*/ 58 w 58"/>
                <a:gd name="T83" fmla="*/ 334 h 934"/>
                <a:gd name="T84" fmla="*/ 56 w 58"/>
                <a:gd name="T85" fmla="*/ 303 h 934"/>
                <a:gd name="T86" fmla="*/ 55 w 58"/>
                <a:gd name="T87" fmla="*/ 274 h 934"/>
                <a:gd name="T88" fmla="*/ 51 w 58"/>
                <a:gd name="T89" fmla="*/ 245 h 934"/>
                <a:gd name="T90" fmla="*/ 47 w 58"/>
                <a:gd name="T91" fmla="*/ 218 h 934"/>
                <a:gd name="T92" fmla="*/ 44 w 58"/>
                <a:gd name="T93" fmla="*/ 193 h 934"/>
                <a:gd name="T94" fmla="*/ 40 w 58"/>
                <a:gd name="T95" fmla="*/ 167 h 934"/>
                <a:gd name="T96" fmla="*/ 35 w 58"/>
                <a:gd name="T97" fmla="*/ 142 h 934"/>
                <a:gd name="T98" fmla="*/ 31 w 58"/>
                <a:gd name="T99" fmla="*/ 120 h 934"/>
                <a:gd name="T100" fmla="*/ 26 w 58"/>
                <a:gd name="T101" fmla="*/ 100 h 934"/>
                <a:gd name="T102" fmla="*/ 22 w 58"/>
                <a:gd name="T103" fmla="*/ 80 h 934"/>
                <a:gd name="T104" fmla="*/ 16 w 58"/>
                <a:gd name="T105" fmla="*/ 64 h 934"/>
                <a:gd name="T106" fmla="*/ 13 w 58"/>
                <a:gd name="T107" fmla="*/ 47 h 934"/>
                <a:gd name="T108" fmla="*/ 9 w 58"/>
                <a:gd name="T109" fmla="*/ 35 h 934"/>
                <a:gd name="T110" fmla="*/ 6 w 58"/>
                <a:gd name="T111" fmla="*/ 22 h 934"/>
                <a:gd name="T112" fmla="*/ 2 w 58"/>
                <a:gd name="T113" fmla="*/ 9 h 934"/>
                <a:gd name="T114" fmla="*/ 0 w 58"/>
                <a:gd name="T115" fmla="*/ 0 h 9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58" h="934">
                  <a:moveTo>
                    <a:pt x="0" y="0"/>
                  </a:moveTo>
                  <a:lnTo>
                    <a:pt x="0" y="0"/>
                  </a:lnTo>
                  <a:lnTo>
                    <a:pt x="0" y="4"/>
                  </a:lnTo>
                  <a:lnTo>
                    <a:pt x="0" y="6"/>
                  </a:lnTo>
                  <a:lnTo>
                    <a:pt x="0" y="9"/>
                  </a:lnTo>
                  <a:lnTo>
                    <a:pt x="0" y="11"/>
                  </a:lnTo>
                  <a:lnTo>
                    <a:pt x="2" y="16"/>
                  </a:lnTo>
                  <a:lnTo>
                    <a:pt x="2" y="20"/>
                  </a:lnTo>
                  <a:lnTo>
                    <a:pt x="2" y="24"/>
                  </a:lnTo>
                  <a:lnTo>
                    <a:pt x="2" y="29"/>
                  </a:lnTo>
                  <a:lnTo>
                    <a:pt x="4" y="35"/>
                  </a:lnTo>
                  <a:lnTo>
                    <a:pt x="4" y="42"/>
                  </a:lnTo>
                  <a:lnTo>
                    <a:pt x="6" y="47"/>
                  </a:lnTo>
                  <a:lnTo>
                    <a:pt x="6" y="55"/>
                  </a:lnTo>
                  <a:lnTo>
                    <a:pt x="7" y="64"/>
                  </a:lnTo>
                  <a:lnTo>
                    <a:pt x="7" y="71"/>
                  </a:lnTo>
                  <a:lnTo>
                    <a:pt x="9" y="78"/>
                  </a:lnTo>
                  <a:lnTo>
                    <a:pt x="9" y="87"/>
                  </a:lnTo>
                  <a:lnTo>
                    <a:pt x="11" y="96"/>
                  </a:lnTo>
                  <a:lnTo>
                    <a:pt x="11" y="107"/>
                  </a:lnTo>
                  <a:lnTo>
                    <a:pt x="13" y="116"/>
                  </a:lnTo>
                  <a:lnTo>
                    <a:pt x="13" y="127"/>
                  </a:lnTo>
                  <a:lnTo>
                    <a:pt x="15" y="140"/>
                  </a:lnTo>
                  <a:lnTo>
                    <a:pt x="15" y="151"/>
                  </a:lnTo>
                  <a:lnTo>
                    <a:pt x="15" y="164"/>
                  </a:lnTo>
                  <a:lnTo>
                    <a:pt x="16" y="176"/>
                  </a:lnTo>
                  <a:lnTo>
                    <a:pt x="16" y="189"/>
                  </a:lnTo>
                  <a:lnTo>
                    <a:pt x="18" y="202"/>
                  </a:lnTo>
                  <a:lnTo>
                    <a:pt x="20" y="216"/>
                  </a:lnTo>
                  <a:lnTo>
                    <a:pt x="20" y="231"/>
                  </a:lnTo>
                  <a:lnTo>
                    <a:pt x="22" y="247"/>
                  </a:lnTo>
                  <a:lnTo>
                    <a:pt x="22" y="262"/>
                  </a:lnTo>
                  <a:lnTo>
                    <a:pt x="22" y="276"/>
                  </a:lnTo>
                  <a:lnTo>
                    <a:pt x="22" y="293"/>
                  </a:lnTo>
                  <a:lnTo>
                    <a:pt x="24" y="309"/>
                  </a:lnTo>
                  <a:lnTo>
                    <a:pt x="24" y="325"/>
                  </a:lnTo>
                  <a:lnTo>
                    <a:pt x="24" y="343"/>
                  </a:lnTo>
                  <a:lnTo>
                    <a:pt x="24" y="362"/>
                  </a:lnTo>
                  <a:lnTo>
                    <a:pt x="26" y="380"/>
                  </a:lnTo>
                  <a:lnTo>
                    <a:pt x="26" y="398"/>
                  </a:lnTo>
                  <a:lnTo>
                    <a:pt x="26" y="416"/>
                  </a:lnTo>
                  <a:lnTo>
                    <a:pt x="26" y="436"/>
                  </a:lnTo>
                  <a:lnTo>
                    <a:pt x="26" y="456"/>
                  </a:lnTo>
                  <a:lnTo>
                    <a:pt x="24" y="476"/>
                  </a:lnTo>
                  <a:lnTo>
                    <a:pt x="24" y="496"/>
                  </a:lnTo>
                  <a:lnTo>
                    <a:pt x="24" y="518"/>
                  </a:lnTo>
                  <a:lnTo>
                    <a:pt x="24" y="540"/>
                  </a:lnTo>
                  <a:lnTo>
                    <a:pt x="24" y="561"/>
                  </a:lnTo>
                  <a:lnTo>
                    <a:pt x="24" y="583"/>
                  </a:lnTo>
                  <a:lnTo>
                    <a:pt x="22" y="605"/>
                  </a:lnTo>
                  <a:lnTo>
                    <a:pt x="22" y="629"/>
                  </a:lnTo>
                  <a:lnTo>
                    <a:pt x="20" y="652"/>
                  </a:lnTo>
                  <a:lnTo>
                    <a:pt x="20" y="676"/>
                  </a:lnTo>
                  <a:lnTo>
                    <a:pt x="18" y="699"/>
                  </a:lnTo>
                  <a:lnTo>
                    <a:pt x="16" y="725"/>
                  </a:lnTo>
                  <a:lnTo>
                    <a:pt x="15" y="750"/>
                  </a:lnTo>
                  <a:lnTo>
                    <a:pt x="15" y="776"/>
                  </a:lnTo>
                  <a:lnTo>
                    <a:pt x="13" y="801"/>
                  </a:lnTo>
                  <a:lnTo>
                    <a:pt x="11" y="828"/>
                  </a:lnTo>
                  <a:lnTo>
                    <a:pt x="9" y="854"/>
                  </a:lnTo>
                  <a:lnTo>
                    <a:pt x="7" y="881"/>
                  </a:lnTo>
                  <a:lnTo>
                    <a:pt x="2" y="934"/>
                  </a:lnTo>
                  <a:lnTo>
                    <a:pt x="2" y="932"/>
                  </a:lnTo>
                  <a:lnTo>
                    <a:pt x="6" y="914"/>
                  </a:lnTo>
                  <a:lnTo>
                    <a:pt x="6" y="912"/>
                  </a:lnTo>
                  <a:lnTo>
                    <a:pt x="7" y="906"/>
                  </a:lnTo>
                  <a:lnTo>
                    <a:pt x="7" y="903"/>
                  </a:lnTo>
                  <a:lnTo>
                    <a:pt x="9" y="897"/>
                  </a:lnTo>
                  <a:lnTo>
                    <a:pt x="9" y="894"/>
                  </a:lnTo>
                  <a:lnTo>
                    <a:pt x="9" y="888"/>
                  </a:lnTo>
                  <a:lnTo>
                    <a:pt x="11" y="883"/>
                  </a:lnTo>
                  <a:lnTo>
                    <a:pt x="13" y="877"/>
                  </a:lnTo>
                  <a:lnTo>
                    <a:pt x="13" y="872"/>
                  </a:lnTo>
                  <a:lnTo>
                    <a:pt x="15" y="865"/>
                  </a:lnTo>
                  <a:lnTo>
                    <a:pt x="15" y="859"/>
                  </a:lnTo>
                  <a:lnTo>
                    <a:pt x="16" y="852"/>
                  </a:lnTo>
                  <a:lnTo>
                    <a:pt x="16" y="845"/>
                  </a:lnTo>
                  <a:lnTo>
                    <a:pt x="18" y="837"/>
                  </a:lnTo>
                  <a:lnTo>
                    <a:pt x="20" y="830"/>
                  </a:lnTo>
                  <a:lnTo>
                    <a:pt x="20" y="823"/>
                  </a:lnTo>
                  <a:lnTo>
                    <a:pt x="22" y="816"/>
                  </a:lnTo>
                  <a:lnTo>
                    <a:pt x="22" y="808"/>
                  </a:lnTo>
                  <a:lnTo>
                    <a:pt x="24" y="799"/>
                  </a:lnTo>
                  <a:lnTo>
                    <a:pt x="26" y="792"/>
                  </a:lnTo>
                  <a:lnTo>
                    <a:pt x="27" y="783"/>
                  </a:lnTo>
                  <a:lnTo>
                    <a:pt x="27" y="774"/>
                  </a:lnTo>
                  <a:lnTo>
                    <a:pt x="29" y="765"/>
                  </a:lnTo>
                  <a:lnTo>
                    <a:pt x="29" y="756"/>
                  </a:lnTo>
                  <a:lnTo>
                    <a:pt x="31" y="747"/>
                  </a:lnTo>
                  <a:lnTo>
                    <a:pt x="33" y="737"/>
                  </a:lnTo>
                  <a:lnTo>
                    <a:pt x="33" y="727"/>
                  </a:lnTo>
                  <a:lnTo>
                    <a:pt x="35" y="718"/>
                  </a:lnTo>
                  <a:lnTo>
                    <a:pt x="36" y="708"/>
                  </a:lnTo>
                  <a:lnTo>
                    <a:pt x="36" y="698"/>
                  </a:lnTo>
                  <a:lnTo>
                    <a:pt x="38" y="687"/>
                  </a:lnTo>
                  <a:lnTo>
                    <a:pt x="40" y="676"/>
                  </a:lnTo>
                  <a:lnTo>
                    <a:pt x="40" y="665"/>
                  </a:lnTo>
                  <a:lnTo>
                    <a:pt x="42" y="654"/>
                  </a:lnTo>
                  <a:lnTo>
                    <a:pt x="42" y="643"/>
                  </a:lnTo>
                  <a:lnTo>
                    <a:pt x="44" y="632"/>
                  </a:lnTo>
                  <a:lnTo>
                    <a:pt x="46" y="623"/>
                  </a:lnTo>
                  <a:lnTo>
                    <a:pt x="46" y="610"/>
                  </a:lnTo>
                  <a:lnTo>
                    <a:pt x="47" y="599"/>
                  </a:lnTo>
                  <a:lnTo>
                    <a:pt x="47" y="587"/>
                  </a:lnTo>
                  <a:lnTo>
                    <a:pt x="49" y="576"/>
                  </a:lnTo>
                  <a:lnTo>
                    <a:pt x="49" y="565"/>
                  </a:lnTo>
                  <a:lnTo>
                    <a:pt x="51" y="552"/>
                  </a:lnTo>
                  <a:lnTo>
                    <a:pt x="51" y="540"/>
                  </a:lnTo>
                  <a:lnTo>
                    <a:pt x="53" y="529"/>
                  </a:lnTo>
                  <a:lnTo>
                    <a:pt x="53" y="516"/>
                  </a:lnTo>
                  <a:lnTo>
                    <a:pt x="55" y="503"/>
                  </a:lnTo>
                  <a:lnTo>
                    <a:pt x="55" y="490"/>
                  </a:lnTo>
                  <a:lnTo>
                    <a:pt x="55" y="480"/>
                  </a:lnTo>
                  <a:lnTo>
                    <a:pt x="56" y="467"/>
                  </a:lnTo>
                  <a:lnTo>
                    <a:pt x="56" y="454"/>
                  </a:lnTo>
                  <a:lnTo>
                    <a:pt x="56" y="441"/>
                  </a:lnTo>
                  <a:lnTo>
                    <a:pt x="58" y="431"/>
                  </a:lnTo>
                  <a:lnTo>
                    <a:pt x="58" y="418"/>
                  </a:lnTo>
                  <a:lnTo>
                    <a:pt x="58" y="409"/>
                  </a:lnTo>
                  <a:lnTo>
                    <a:pt x="58" y="396"/>
                  </a:lnTo>
                  <a:lnTo>
                    <a:pt x="58" y="387"/>
                  </a:lnTo>
                  <a:lnTo>
                    <a:pt x="58" y="376"/>
                  </a:lnTo>
                  <a:lnTo>
                    <a:pt x="58" y="365"/>
                  </a:lnTo>
                  <a:lnTo>
                    <a:pt x="58" y="354"/>
                  </a:lnTo>
                  <a:lnTo>
                    <a:pt x="58" y="345"/>
                  </a:lnTo>
                  <a:lnTo>
                    <a:pt x="58" y="334"/>
                  </a:lnTo>
                  <a:lnTo>
                    <a:pt x="56" y="323"/>
                  </a:lnTo>
                  <a:lnTo>
                    <a:pt x="56" y="314"/>
                  </a:lnTo>
                  <a:lnTo>
                    <a:pt x="56" y="303"/>
                  </a:lnTo>
                  <a:lnTo>
                    <a:pt x="55" y="294"/>
                  </a:lnTo>
                  <a:lnTo>
                    <a:pt x="55" y="283"/>
                  </a:lnTo>
                  <a:lnTo>
                    <a:pt x="55" y="274"/>
                  </a:lnTo>
                  <a:lnTo>
                    <a:pt x="53" y="265"/>
                  </a:lnTo>
                  <a:lnTo>
                    <a:pt x="51" y="254"/>
                  </a:lnTo>
                  <a:lnTo>
                    <a:pt x="51" y="245"/>
                  </a:lnTo>
                  <a:lnTo>
                    <a:pt x="49" y="236"/>
                  </a:lnTo>
                  <a:lnTo>
                    <a:pt x="49" y="227"/>
                  </a:lnTo>
                  <a:lnTo>
                    <a:pt x="47" y="218"/>
                  </a:lnTo>
                  <a:lnTo>
                    <a:pt x="46" y="209"/>
                  </a:lnTo>
                  <a:lnTo>
                    <a:pt x="44" y="200"/>
                  </a:lnTo>
                  <a:lnTo>
                    <a:pt x="44" y="193"/>
                  </a:lnTo>
                  <a:lnTo>
                    <a:pt x="42" y="184"/>
                  </a:lnTo>
                  <a:lnTo>
                    <a:pt x="40" y="174"/>
                  </a:lnTo>
                  <a:lnTo>
                    <a:pt x="40" y="167"/>
                  </a:lnTo>
                  <a:lnTo>
                    <a:pt x="38" y="158"/>
                  </a:lnTo>
                  <a:lnTo>
                    <a:pt x="36" y="151"/>
                  </a:lnTo>
                  <a:lnTo>
                    <a:pt x="35" y="142"/>
                  </a:lnTo>
                  <a:lnTo>
                    <a:pt x="35" y="135"/>
                  </a:lnTo>
                  <a:lnTo>
                    <a:pt x="33" y="129"/>
                  </a:lnTo>
                  <a:lnTo>
                    <a:pt x="31" y="120"/>
                  </a:lnTo>
                  <a:lnTo>
                    <a:pt x="29" y="113"/>
                  </a:lnTo>
                  <a:lnTo>
                    <a:pt x="27" y="105"/>
                  </a:lnTo>
                  <a:lnTo>
                    <a:pt x="26" y="100"/>
                  </a:lnTo>
                  <a:lnTo>
                    <a:pt x="24" y="93"/>
                  </a:lnTo>
                  <a:lnTo>
                    <a:pt x="22" y="87"/>
                  </a:lnTo>
                  <a:lnTo>
                    <a:pt x="22" y="80"/>
                  </a:lnTo>
                  <a:lnTo>
                    <a:pt x="20" y="75"/>
                  </a:lnTo>
                  <a:lnTo>
                    <a:pt x="18" y="69"/>
                  </a:lnTo>
                  <a:lnTo>
                    <a:pt x="16" y="64"/>
                  </a:lnTo>
                  <a:lnTo>
                    <a:pt x="15" y="58"/>
                  </a:lnTo>
                  <a:lnTo>
                    <a:pt x="15" y="53"/>
                  </a:lnTo>
                  <a:lnTo>
                    <a:pt x="13" y="47"/>
                  </a:lnTo>
                  <a:lnTo>
                    <a:pt x="13" y="42"/>
                  </a:lnTo>
                  <a:lnTo>
                    <a:pt x="11" y="38"/>
                  </a:lnTo>
                  <a:lnTo>
                    <a:pt x="9" y="35"/>
                  </a:lnTo>
                  <a:lnTo>
                    <a:pt x="7" y="29"/>
                  </a:lnTo>
                  <a:lnTo>
                    <a:pt x="7" y="26"/>
                  </a:lnTo>
                  <a:lnTo>
                    <a:pt x="6" y="22"/>
                  </a:lnTo>
                  <a:lnTo>
                    <a:pt x="6" y="18"/>
                  </a:lnTo>
                  <a:lnTo>
                    <a:pt x="4" y="13"/>
                  </a:lnTo>
                  <a:lnTo>
                    <a:pt x="2" y="9"/>
                  </a:lnTo>
                  <a:lnTo>
                    <a:pt x="0" y="4"/>
                  </a:lnTo>
                  <a:lnTo>
                    <a:pt x="0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30" name="Freeform 28"/>
            <p:cNvSpPr>
              <a:spLocks/>
            </p:cNvSpPr>
            <p:nvPr/>
          </p:nvSpPr>
          <p:spPr bwMode="auto">
            <a:xfrm>
              <a:off x="4274" y="2555"/>
              <a:ext cx="48" cy="1045"/>
            </a:xfrm>
            <a:custGeom>
              <a:avLst/>
              <a:gdLst>
                <a:gd name="T0" fmla="*/ 6 w 48"/>
                <a:gd name="T1" fmla="*/ 8 h 1045"/>
                <a:gd name="T2" fmla="*/ 6 w 48"/>
                <a:gd name="T3" fmla="*/ 22 h 1045"/>
                <a:gd name="T4" fmla="*/ 8 w 48"/>
                <a:gd name="T5" fmla="*/ 44 h 1045"/>
                <a:gd name="T6" fmla="*/ 8 w 48"/>
                <a:gd name="T7" fmla="*/ 71 h 1045"/>
                <a:gd name="T8" fmla="*/ 10 w 48"/>
                <a:gd name="T9" fmla="*/ 104 h 1045"/>
                <a:gd name="T10" fmla="*/ 11 w 48"/>
                <a:gd name="T11" fmla="*/ 142 h 1045"/>
                <a:gd name="T12" fmla="*/ 13 w 48"/>
                <a:gd name="T13" fmla="*/ 186 h 1045"/>
                <a:gd name="T14" fmla="*/ 15 w 48"/>
                <a:gd name="T15" fmla="*/ 233 h 1045"/>
                <a:gd name="T16" fmla="*/ 17 w 48"/>
                <a:gd name="T17" fmla="*/ 284 h 1045"/>
                <a:gd name="T18" fmla="*/ 19 w 48"/>
                <a:gd name="T19" fmla="*/ 336 h 1045"/>
                <a:gd name="T20" fmla="*/ 19 w 48"/>
                <a:gd name="T21" fmla="*/ 394 h 1045"/>
                <a:gd name="T22" fmla="*/ 20 w 48"/>
                <a:gd name="T23" fmla="*/ 451 h 1045"/>
                <a:gd name="T24" fmla="*/ 20 w 48"/>
                <a:gd name="T25" fmla="*/ 513 h 1045"/>
                <a:gd name="T26" fmla="*/ 20 w 48"/>
                <a:gd name="T27" fmla="*/ 574 h 1045"/>
                <a:gd name="T28" fmla="*/ 19 w 48"/>
                <a:gd name="T29" fmla="*/ 638 h 1045"/>
                <a:gd name="T30" fmla="*/ 17 w 48"/>
                <a:gd name="T31" fmla="*/ 701 h 1045"/>
                <a:gd name="T32" fmla="*/ 17 w 48"/>
                <a:gd name="T33" fmla="*/ 763 h 1045"/>
                <a:gd name="T34" fmla="*/ 13 w 48"/>
                <a:gd name="T35" fmla="*/ 825 h 1045"/>
                <a:gd name="T36" fmla="*/ 10 w 48"/>
                <a:gd name="T37" fmla="*/ 887 h 1045"/>
                <a:gd name="T38" fmla="*/ 4 w 48"/>
                <a:gd name="T39" fmla="*/ 947 h 1045"/>
                <a:gd name="T40" fmla="*/ 0 w 48"/>
                <a:gd name="T41" fmla="*/ 1005 h 1045"/>
                <a:gd name="T42" fmla="*/ 30 w 48"/>
                <a:gd name="T43" fmla="*/ 1039 h 1045"/>
                <a:gd name="T44" fmla="*/ 30 w 48"/>
                <a:gd name="T45" fmla="*/ 1030 h 1045"/>
                <a:gd name="T46" fmla="*/ 30 w 48"/>
                <a:gd name="T47" fmla="*/ 1014 h 1045"/>
                <a:gd name="T48" fmla="*/ 31 w 48"/>
                <a:gd name="T49" fmla="*/ 994 h 1045"/>
                <a:gd name="T50" fmla="*/ 33 w 48"/>
                <a:gd name="T51" fmla="*/ 972 h 1045"/>
                <a:gd name="T52" fmla="*/ 33 w 48"/>
                <a:gd name="T53" fmla="*/ 945 h 1045"/>
                <a:gd name="T54" fmla="*/ 35 w 48"/>
                <a:gd name="T55" fmla="*/ 914 h 1045"/>
                <a:gd name="T56" fmla="*/ 37 w 48"/>
                <a:gd name="T57" fmla="*/ 881 h 1045"/>
                <a:gd name="T58" fmla="*/ 39 w 48"/>
                <a:gd name="T59" fmla="*/ 847 h 1045"/>
                <a:gd name="T60" fmla="*/ 40 w 48"/>
                <a:gd name="T61" fmla="*/ 810 h 1045"/>
                <a:gd name="T62" fmla="*/ 42 w 48"/>
                <a:gd name="T63" fmla="*/ 772 h 1045"/>
                <a:gd name="T64" fmla="*/ 42 w 48"/>
                <a:gd name="T65" fmla="*/ 732 h 1045"/>
                <a:gd name="T66" fmla="*/ 44 w 48"/>
                <a:gd name="T67" fmla="*/ 694 h 1045"/>
                <a:gd name="T68" fmla="*/ 44 w 48"/>
                <a:gd name="T69" fmla="*/ 654 h 1045"/>
                <a:gd name="T70" fmla="*/ 46 w 48"/>
                <a:gd name="T71" fmla="*/ 616 h 1045"/>
                <a:gd name="T72" fmla="*/ 48 w 48"/>
                <a:gd name="T73" fmla="*/ 578 h 1045"/>
                <a:gd name="T74" fmla="*/ 48 w 48"/>
                <a:gd name="T75" fmla="*/ 540 h 1045"/>
                <a:gd name="T76" fmla="*/ 48 w 48"/>
                <a:gd name="T77" fmla="*/ 505 h 1045"/>
                <a:gd name="T78" fmla="*/ 48 w 48"/>
                <a:gd name="T79" fmla="*/ 473 h 1045"/>
                <a:gd name="T80" fmla="*/ 46 w 48"/>
                <a:gd name="T81" fmla="*/ 444 h 1045"/>
                <a:gd name="T82" fmla="*/ 46 w 48"/>
                <a:gd name="T83" fmla="*/ 418 h 1045"/>
                <a:gd name="T84" fmla="*/ 44 w 48"/>
                <a:gd name="T85" fmla="*/ 391 h 1045"/>
                <a:gd name="T86" fmla="*/ 42 w 48"/>
                <a:gd name="T87" fmla="*/ 365 h 1045"/>
                <a:gd name="T88" fmla="*/ 40 w 48"/>
                <a:gd name="T89" fmla="*/ 338 h 1045"/>
                <a:gd name="T90" fmla="*/ 39 w 48"/>
                <a:gd name="T91" fmla="*/ 313 h 1045"/>
                <a:gd name="T92" fmla="*/ 37 w 48"/>
                <a:gd name="T93" fmla="*/ 286 h 1045"/>
                <a:gd name="T94" fmla="*/ 35 w 48"/>
                <a:gd name="T95" fmla="*/ 258 h 1045"/>
                <a:gd name="T96" fmla="*/ 31 w 48"/>
                <a:gd name="T97" fmla="*/ 231 h 1045"/>
                <a:gd name="T98" fmla="*/ 30 w 48"/>
                <a:gd name="T99" fmla="*/ 206 h 1045"/>
                <a:gd name="T100" fmla="*/ 26 w 48"/>
                <a:gd name="T101" fmla="*/ 180 h 1045"/>
                <a:gd name="T102" fmla="*/ 24 w 48"/>
                <a:gd name="T103" fmla="*/ 157 h 1045"/>
                <a:gd name="T104" fmla="*/ 22 w 48"/>
                <a:gd name="T105" fmla="*/ 135 h 1045"/>
                <a:gd name="T106" fmla="*/ 19 w 48"/>
                <a:gd name="T107" fmla="*/ 111 h 1045"/>
                <a:gd name="T108" fmla="*/ 17 w 48"/>
                <a:gd name="T109" fmla="*/ 91 h 1045"/>
                <a:gd name="T110" fmla="*/ 13 w 48"/>
                <a:gd name="T111" fmla="*/ 71 h 1045"/>
                <a:gd name="T112" fmla="*/ 11 w 48"/>
                <a:gd name="T113" fmla="*/ 55 h 1045"/>
                <a:gd name="T114" fmla="*/ 10 w 48"/>
                <a:gd name="T115" fmla="*/ 40 h 1045"/>
                <a:gd name="T116" fmla="*/ 8 w 48"/>
                <a:gd name="T117" fmla="*/ 26 h 1045"/>
                <a:gd name="T118" fmla="*/ 8 w 48"/>
                <a:gd name="T119" fmla="*/ 11 h 1045"/>
                <a:gd name="T120" fmla="*/ 6 w 48"/>
                <a:gd name="T121" fmla="*/ 0 h 10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48" h="1045">
                  <a:moveTo>
                    <a:pt x="6" y="0"/>
                  </a:moveTo>
                  <a:lnTo>
                    <a:pt x="6" y="2"/>
                  </a:lnTo>
                  <a:lnTo>
                    <a:pt x="6" y="8"/>
                  </a:lnTo>
                  <a:lnTo>
                    <a:pt x="6" y="11"/>
                  </a:lnTo>
                  <a:lnTo>
                    <a:pt x="6" y="17"/>
                  </a:lnTo>
                  <a:lnTo>
                    <a:pt x="6" y="22"/>
                  </a:lnTo>
                  <a:lnTo>
                    <a:pt x="8" y="29"/>
                  </a:lnTo>
                  <a:lnTo>
                    <a:pt x="8" y="35"/>
                  </a:lnTo>
                  <a:lnTo>
                    <a:pt x="8" y="44"/>
                  </a:lnTo>
                  <a:lnTo>
                    <a:pt x="8" y="51"/>
                  </a:lnTo>
                  <a:lnTo>
                    <a:pt x="8" y="62"/>
                  </a:lnTo>
                  <a:lnTo>
                    <a:pt x="8" y="71"/>
                  </a:lnTo>
                  <a:lnTo>
                    <a:pt x="10" y="82"/>
                  </a:lnTo>
                  <a:lnTo>
                    <a:pt x="10" y="93"/>
                  </a:lnTo>
                  <a:lnTo>
                    <a:pt x="10" y="104"/>
                  </a:lnTo>
                  <a:lnTo>
                    <a:pt x="10" y="117"/>
                  </a:lnTo>
                  <a:lnTo>
                    <a:pt x="11" y="129"/>
                  </a:lnTo>
                  <a:lnTo>
                    <a:pt x="11" y="142"/>
                  </a:lnTo>
                  <a:lnTo>
                    <a:pt x="11" y="157"/>
                  </a:lnTo>
                  <a:lnTo>
                    <a:pt x="11" y="169"/>
                  </a:lnTo>
                  <a:lnTo>
                    <a:pt x="13" y="186"/>
                  </a:lnTo>
                  <a:lnTo>
                    <a:pt x="13" y="200"/>
                  </a:lnTo>
                  <a:lnTo>
                    <a:pt x="15" y="217"/>
                  </a:lnTo>
                  <a:lnTo>
                    <a:pt x="15" y="233"/>
                  </a:lnTo>
                  <a:lnTo>
                    <a:pt x="15" y="247"/>
                  </a:lnTo>
                  <a:lnTo>
                    <a:pt x="17" y="266"/>
                  </a:lnTo>
                  <a:lnTo>
                    <a:pt x="17" y="284"/>
                  </a:lnTo>
                  <a:lnTo>
                    <a:pt x="17" y="300"/>
                  </a:lnTo>
                  <a:lnTo>
                    <a:pt x="17" y="318"/>
                  </a:lnTo>
                  <a:lnTo>
                    <a:pt x="19" y="336"/>
                  </a:lnTo>
                  <a:lnTo>
                    <a:pt x="19" y="356"/>
                  </a:lnTo>
                  <a:lnTo>
                    <a:pt x="19" y="375"/>
                  </a:lnTo>
                  <a:lnTo>
                    <a:pt x="19" y="394"/>
                  </a:lnTo>
                  <a:lnTo>
                    <a:pt x="19" y="413"/>
                  </a:lnTo>
                  <a:lnTo>
                    <a:pt x="20" y="433"/>
                  </a:lnTo>
                  <a:lnTo>
                    <a:pt x="20" y="451"/>
                  </a:lnTo>
                  <a:lnTo>
                    <a:pt x="20" y="471"/>
                  </a:lnTo>
                  <a:lnTo>
                    <a:pt x="20" y="493"/>
                  </a:lnTo>
                  <a:lnTo>
                    <a:pt x="20" y="513"/>
                  </a:lnTo>
                  <a:lnTo>
                    <a:pt x="20" y="533"/>
                  </a:lnTo>
                  <a:lnTo>
                    <a:pt x="20" y="554"/>
                  </a:lnTo>
                  <a:lnTo>
                    <a:pt x="20" y="574"/>
                  </a:lnTo>
                  <a:lnTo>
                    <a:pt x="20" y="596"/>
                  </a:lnTo>
                  <a:lnTo>
                    <a:pt x="19" y="616"/>
                  </a:lnTo>
                  <a:lnTo>
                    <a:pt x="19" y="638"/>
                  </a:lnTo>
                  <a:lnTo>
                    <a:pt x="19" y="658"/>
                  </a:lnTo>
                  <a:lnTo>
                    <a:pt x="19" y="680"/>
                  </a:lnTo>
                  <a:lnTo>
                    <a:pt x="17" y="701"/>
                  </a:lnTo>
                  <a:lnTo>
                    <a:pt x="17" y="721"/>
                  </a:lnTo>
                  <a:lnTo>
                    <a:pt x="17" y="741"/>
                  </a:lnTo>
                  <a:lnTo>
                    <a:pt x="17" y="763"/>
                  </a:lnTo>
                  <a:lnTo>
                    <a:pt x="15" y="783"/>
                  </a:lnTo>
                  <a:lnTo>
                    <a:pt x="15" y="805"/>
                  </a:lnTo>
                  <a:lnTo>
                    <a:pt x="13" y="825"/>
                  </a:lnTo>
                  <a:lnTo>
                    <a:pt x="11" y="847"/>
                  </a:lnTo>
                  <a:lnTo>
                    <a:pt x="11" y="867"/>
                  </a:lnTo>
                  <a:lnTo>
                    <a:pt x="10" y="887"/>
                  </a:lnTo>
                  <a:lnTo>
                    <a:pt x="8" y="907"/>
                  </a:lnTo>
                  <a:lnTo>
                    <a:pt x="8" y="927"/>
                  </a:lnTo>
                  <a:lnTo>
                    <a:pt x="4" y="947"/>
                  </a:lnTo>
                  <a:lnTo>
                    <a:pt x="4" y="967"/>
                  </a:lnTo>
                  <a:lnTo>
                    <a:pt x="2" y="985"/>
                  </a:lnTo>
                  <a:lnTo>
                    <a:pt x="0" y="1005"/>
                  </a:lnTo>
                  <a:lnTo>
                    <a:pt x="30" y="1045"/>
                  </a:lnTo>
                  <a:lnTo>
                    <a:pt x="30" y="1043"/>
                  </a:lnTo>
                  <a:lnTo>
                    <a:pt x="30" y="1039"/>
                  </a:lnTo>
                  <a:lnTo>
                    <a:pt x="30" y="1037"/>
                  </a:lnTo>
                  <a:lnTo>
                    <a:pt x="30" y="1034"/>
                  </a:lnTo>
                  <a:lnTo>
                    <a:pt x="30" y="1030"/>
                  </a:lnTo>
                  <a:lnTo>
                    <a:pt x="30" y="1025"/>
                  </a:lnTo>
                  <a:lnTo>
                    <a:pt x="30" y="1019"/>
                  </a:lnTo>
                  <a:lnTo>
                    <a:pt x="30" y="1014"/>
                  </a:lnTo>
                  <a:lnTo>
                    <a:pt x="30" y="1008"/>
                  </a:lnTo>
                  <a:lnTo>
                    <a:pt x="31" y="1003"/>
                  </a:lnTo>
                  <a:lnTo>
                    <a:pt x="31" y="994"/>
                  </a:lnTo>
                  <a:lnTo>
                    <a:pt x="31" y="987"/>
                  </a:lnTo>
                  <a:lnTo>
                    <a:pt x="33" y="979"/>
                  </a:lnTo>
                  <a:lnTo>
                    <a:pt x="33" y="972"/>
                  </a:lnTo>
                  <a:lnTo>
                    <a:pt x="33" y="963"/>
                  </a:lnTo>
                  <a:lnTo>
                    <a:pt x="33" y="954"/>
                  </a:lnTo>
                  <a:lnTo>
                    <a:pt x="33" y="945"/>
                  </a:lnTo>
                  <a:lnTo>
                    <a:pt x="35" y="934"/>
                  </a:lnTo>
                  <a:lnTo>
                    <a:pt x="35" y="923"/>
                  </a:lnTo>
                  <a:lnTo>
                    <a:pt x="35" y="914"/>
                  </a:lnTo>
                  <a:lnTo>
                    <a:pt x="35" y="903"/>
                  </a:lnTo>
                  <a:lnTo>
                    <a:pt x="37" y="892"/>
                  </a:lnTo>
                  <a:lnTo>
                    <a:pt x="37" y="881"/>
                  </a:lnTo>
                  <a:lnTo>
                    <a:pt x="37" y="870"/>
                  </a:lnTo>
                  <a:lnTo>
                    <a:pt x="37" y="858"/>
                  </a:lnTo>
                  <a:lnTo>
                    <a:pt x="39" y="847"/>
                  </a:lnTo>
                  <a:lnTo>
                    <a:pt x="39" y="834"/>
                  </a:lnTo>
                  <a:lnTo>
                    <a:pt x="40" y="821"/>
                  </a:lnTo>
                  <a:lnTo>
                    <a:pt x="40" y="810"/>
                  </a:lnTo>
                  <a:lnTo>
                    <a:pt x="40" y="798"/>
                  </a:lnTo>
                  <a:lnTo>
                    <a:pt x="40" y="785"/>
                  </a:lnTo>
                  <a:lnTo>
                    <a:pt x="42" y="772"/>
                  </a:lnTo>
                  <a:lnTo>
                    <a:pt x="42" y="758"/>
                  </a:lnTo>
                  <a:lnTo>
                    <a:pt x="42" y="745"/>
                  </a:lnTo>
                  <a:lnTo>
                    <a:pt x="42" y="732"/>
                  </a:lnTo>
                  <a:lnTo>
                    <a:pt x="42" y="720"/>
                  </a:lnTo>
                  <a:lnTo>
                    <a:pt x="44" y="707"/>
                  </a:lnTo>
                  <a:lnTo>
                    <a:pt x="44" y="694"/>
                  </a:lnTo>
                  <a:lnTo>
                    <a:pt x="44" y="680"/>
                  </a:lnTo>
                  <a:lnTo>
                    <a:pt x="44" y="667"/>
                  </a:lnTo>
                  <a:lnTo>
                    <a:pt x="44" y="654"/>
                  </a:lnTo>
                  <a:lnTo>
                    <a:pt x="46" y="641"/>
                  </a:lnTo>
                  <a:lnTo>
                    <a:pt x="46" y="627"/>
                  </a:lnTo>
                  <a:lnTo>
                    <a:pt x="46" y="616"/>
                  </a:lnTo>
                  <a:lnTo>
                    <a:pt x="48" y="602"/>
                  </a:lnTo>
                  <a:lnTo>
                    <a:pt x="48" y="591"/>
                  </a:lnTo>
                  <a:lnTo>
                    <a:pt x="48" y="578"/>
                  </a:lnTo>
                  <a:lnTo>
                    <a:pt x="48" y="565"/>
                  </a:lnTo>
                  <a:lnTo>
                    <a:pt x="48" y="552"/>
                  </a:lnTo>
                  <a:lnTo>
                    <a:pt x="48" y="540"/>
                  </a:lnTo>
                  <a:lnTo>
                    <a:pt x="48" y="529"/>
                  </a:lnTo>
                  <a:lnTo>
                    <a:pt x="48" y="516"/>
                  </a:lnTo>
                  <a:lnTo>
                    <a:pt x="48" y="505"/>
                  </a:lnTo>
                  <a:lnTo>
                    <a:pt x="48" y="494"/>
                  </a:lnTo>
                  <a:lnTo>
                    <a:pt x="48" y="483"/>
                  </a:lnTo>
                  <a:lnTo>
                    <a:pt x="48" y="473"/>
                  </a:lnTo>
                  <a:lnTo>
                    <a:pt x="48" y="464"/>
                  </a:lnTo>
                  <a:lnTo>
                    <a:pt x="48" y="453"/>
                  </a:lnTo>
                  <a:lnTo>
                    <a:pt x="46" y="444"/>
                  </a:lnTo>
                  <a:lnTo>
                    <a:pt x="46" y="434"/>
                  </a:lnTo>
                  <a:lnTo>
                    <a:pt x="46" y="425"/>
                  </a:lnTo>
                  <a:lnTo>
                    <a:pt x="46" y="418"/>
                  </a:lnTo>
                  <a:lnTo>
                    <a:pt x="46" y="409"/>
                  </a:lnTo>
                  <a:lnTo>
                    <a:pt x="44" y="400"/>
                  </a:lnTo>
                  <a:lnTo>
                    <a:pt x="44" y="391"/>
                  </a:lnTo>
                  <a:lnTo>
                    <a:pt x="44" y="384"/>
                  </a:lnTo>
                  <a:lnTo>
                    <a:pt x="42" y="375"/>
                  </a:lnTo>
                  <a:lnTo>
                    <a:pt x="42" y="365"/>
                  </a:lnTo>
                  <a:lnTo>
                    <a:pt x="42" y="356"/>
                  </a:lnTo>
                  <a:lnTo>
                    <a:pt x="42" y="349"/>
                  </a:lnTo>
                  <a:lnTo>
                    <a:pt x="40" y="338"/>
                  </a:lnTo>
                  <a:lnTo>
                    <a:pt x="40" y="331"/>
                  </a:lnTo>
                  <a:lnTo>
                    <a:pt x="39" y="320"/>
                  </a:lnTo>
                  <a:lnTo>
                    <a:pt x="39" y="313"/>
                  </a:lnTo>
                  <a:lnTo>
                    <a:pt x="37" y="304"/>
                  </a:lnTo>
                  <a:lnTo>
                    <a:pt x="37" y="295"/>
                  </a:lnTo>
                  <a:lnTo>
                    <a:pt x="37" y="286"/>
                  </a:lnTo>
                  <a:lnTo>
                    <a:pt x="37" y="276"/>
                  </a:lnTo>
                  <a:lnTo>
                    <a:pt x="35" y="267"/>
                  </a:lnTo>
                  <a:lnTo>
                    <a:pt x="35" y="258"/>
                  </a:lnTo>
                  <a:lnTo>
                    <a:pt x="33" y="249"/>
                  </a:lnTo>
                  <a:lnTo>
                    <a:pt x="33" y="240"/>
                  </a:lnTo>
                  <a:lnTo>
                    <a:pt x="31" y="231"/>
                  </a:lnTo>
                  <a:lnTo>
                    <a:pt x="30" y="224"/>
                  </a:lnTo>
                  <a:lnTo>
                    <a:pt x="30" y="215"/>
                  </a:lnTo>
                  <a:lnTo>
                    <a:pt x="30" y="206"/>
                  </a:lnTo>
                  <a:lnTo>
                    <a:pt x="28" y="198"/>
                  </a:lnTo>
                  <a:lnTo>
                    <a:pt x="28" y="189"/>
                  </a:lnTo>
                  <a:lnTo>
                    <a:pt x="26" y="180"/>
                  </a:lnTo>
                  <a:lnTo>
                    <a:pt x="26" y="173"/>
                  </a:lnTo>
                  <a:lnTo>
                    <a:pt x="24" y="166"/>
                  </a:lnTo>
                  <a:lnTo>
                    <a:pt x="24" y="157"/>
                  </a:lnTo>
                  <a:lnTo>
                    <a:pt x="22" y="149"/>
                  </a:lnTo>
                  <a:lnTo>
                    <a:pt x="22" y="142"/>
                  </a:lnTo>
                  <a:lnTo>
                    <a:pt x="22" y="135"/>
                  </a:lnTo>
                  <a:lnTo>
                    <a:pt x="20" y="126"/>
                  </a:lnTo>
                  <a:lnTo>
                    <a:pt x="20" y="118"/>
                  </a:lnTo>
                  <a:lnTo>
                    <a:pt x="19" y="111"/>
                  </a:lnTo>
                  <a:lnTo>
                    <a:pt x="17" y="104"/>
                  </a:lnTo>
                  <a:lnTo>
                    <a:pt x="17" y="97"/>
                  </a:lnTo>
                  <a:lnTo>
                    <a:pt x="17" y="91"/>
                  </a:lnTo>
                  <a:lnTo>
                    <a:pt x="15" y="84"/>
                  </a:lnTo>
                  <a:lnTo>
                    <a:pt x="15" y="78"/>
                  </a:lnTo>
                  <a:lnTo>
                    <a:pt x="13" y="71"/>
                  </a:lnTo>
                  <a:lnTo>
                    <a:pt x="13" y="66"/>
                  </a:lnTo>
                  <a:lnTo>
                    <a:pt x="11" y="60"/>
                  </a:lnTo>
                  <a:lnTo>
                    <a:pt x="11" y="55"/>
                  </a:lnTo>
                  <a:lnTo>
                    <a:pt x="11" y="49"/>
                  </a:lnTo>
                  <a:lnTo>
                    <a:pt x="10" y="44"/>
                  </a:lnTo>
                  <a:lnTo>
                    <a:pt x="10" y="40"/>
                  </a:lnTo>
                  <a:lnTo>
                    <a:pt x="10" y="35"/>
                  </a:lnTo>
                  <a:lnTo>
                    <a:pt x="10" y="31"/>
                  </a:lnTo>
                  <a:lnTo>
                    <a:pt x="8" y="26"/>
                  </a:lnTo>
                  <a:lnTo>
                    <a:pt x="8" y="22"/>
                  </a:lnTo>
                  <a:lnTo>
                    <a:pt x="8" y="17"/>
                  </a:lnTo>
                  <a:lnTo>
                    <a:pt x="8" y="11"/>
                  </a:lnTo>
                  <a:lnTo>
                    <a:pt x="6" y="6"/>
                  </a:lnTo>
                  <a:lnTo>
                    <a:pt x="6" y="2"/>
                  </a:lnTo>
                  <a:lnTo>
                    <a:pt x="6" y="0"/>
                  </a:lnTo>
                  <a:lnTo>
                    <a:pt x="6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31" name="Freeform 29"/>
            <p:cNvSpPr>
              <a:spLocks/>
            </p:cNvSpPr>
            <p:nvPr/>
          </p:nvSpPr>
          <p:spPr bwMode="auto">
            <a:xfrm>
              <a:off x="3622" y="2301"/>
              <a:ext cx="335" cy="974"/>
            </a:xfrm>
            <a:custGeom>
              <a:avLst/>
              <a:gdLst>
                <a:gd name="T0" fmla="*/ 40 w 335"/>
                <a:gd name="T1" fmla="*/ 15 h 974"/>
                <a:gd name="T2" fmla="*/ 39 w 335"/>
                <a:gd name="T3" fmla="*/ 47 h 974"/>
                <a:gd name="T4" fmla="*/ 35 w 335"/>
                <a:gd name="T5" fmla="*/ 96 h 974"/>
                <a:gd name="T6" fmla="*/ 29 w 335"/>
                <a:gd name="T7" fmla="*/ 156 h 974"/>
                <a:gd name="T8" fmla="*/ 26 w 335"/>
                <a:gd name="T9" fmla="*/ 227 h 974"/>
                <a:gd name="T10" fmla="*/ 20 w 335"/>
                <a:gd name="T11" fmla="*/ 305 h 974"/>
                <a:gd name="T12" fmla="*/ 17 w 335"/>
                <a:gd name="T13" fmla="*/ 387 h 974"/>
                <a:gd name="T14" fmla="*/ 11 w 335"/>
                <a:gd name="T15" fmla="*/ 467 h 974"/>
                <a:gd name="T16" fmla="*/ 9 w 335"/>
                <a:gd name="T17" fmla="*/ 547 h 974"/>
                <a:gd name="T18" fmla="*/ 4 w 335"/>
                <a:gd name="T19" fmla="*/ 623 h 974"/>
                <a:gd name="T20" fmla="*/ 2 w 335"/>
                <a:gd name="T21" fmla="*/ 688 h 974"/>
                <a:gd name="T22" fmla="*/ 0 w 335"/>
                <a:gd name="T23" fmla="*/ 745 h 974"/>
                <a:gd name="T24" fmla="*/ 0 w 335"/>
                <a:gd name="T25" fmla="*/ 788 h 974"/>
                <a:gd name="T26" fmla="*/ 4 w 335"/>
                <a:gd name="T27" fmla="*/ 823 h 974"/>
                <a:gd name="T28" fmla="*/ 9 w 335"/>
                <a:gd name="T29" fmla="*/ 854 h 974"/>
                <a:gd name="T30" fmla="*/ 19 w 335"/>
                <a:gd name="T31" fmla="*/ 881 h 974"/>
                <a:gd name="T32" fmla="*/ 29 w 335"/>
                <a:gd name="T33" fmla="*/ 903 h 974"/>
                <a:gd name="T34" fmla="*/ 51 w 335"/>
                <a:gd name="T35" fmla="*/ 932 h 974"/>
                <a:gd name="T36" fmla="*/ 80 w 335"/>
                <a:gd name="T37" fmla="*/ 954 h 974"/>
                <a:gd name="T38" fmla="*/ 111 w 335"/>
                <a:gd name="T39" fmla="*/ 966 h 974"/>
                <a:gd name="T40" fmla="*/ 140 w 335"/>
                <a:gd name="T41" fmla="*/ 972 h 974"/>
                <a:gd name="T42" fmla="*/ 166 w 335"/>
                <a:gd name="T43" fmla="*/ 972 h 974"/>
                <a:gd name="T44" fmla="*/ 191 w 335"/>
                <a:gd name="T45" fmla="*/ 966 h 974"/>
                <a:gd name="T46" fmla="*/ 211 w 335"/>
                <a:gd name="T47" fmla="*/ 963 h 974"/>
                <a:gd name="T48" fmla="*/ 229 w 335"/>
                <a:gd name="T49" fmla="*/ 957 h 974"/>
                <a:gd name="T50" fmla="*/ 249 w 335"/>
                <a:gd name="T51" fmla="*/ 950 h 974"/>
                <a:gd name="T52" fmla="*/ 275 w 335"/>
                <a:gd name="T53" fmla="*/ 941 h 974"/>
                <a:gd name="T54" fmla="*/ 306 w 335"/>
                <a:gd name="T55" fmla="*/ 930 h 974"/>
                <a:gd name="T56" fmla="*/ 329 w 335"/>
                <a:gd name="T57" fmla="*/ 921 h 974"/>
                <a:gd name="T58" fmla="*/ 322 w 335"/>
                <a:gd name="T59" fmla="*/ 921 h 974"/>
                <a:gd name="T60" fmla="*/ 296 w 335"/>
                <a:gd name="T61" fmla="*/ 926 h 974"/>
                <a:gd name="T62" fmla="*/ 276 w 335"/>
                <a:gd name="T63" fmla="*/ 930 h 974"/>
                <a:gd name="T64" fmla="*/ 253 w 335"/>
                <a:gd name="T65" fmla="*/ 935 h 974"/>
                <a:gd name="T66" fmla="*/ 227 w 335"/>
                <a:gd name="T67" fmla="*/ 937 h 974"/>
                <a:gd name="T68" fmla="*/ 200 w 335"/>
                <a:gd name="T69" fmla="*/ 939 h 974"/>
                <a:gd name="T70" fmla="*/ 173 w 335"/>
                <a:gd name="T71" fmla="*/ 939 h 974"/>
                <a:gd name="T72" fmla="*/ 146 w 335"/>
                <a:gd name="T73" fmla="*/ 937 h 974"/>
                <a:gd name="T74" fmla="*/ 118 w 335"/>
                <a:gd name="T75" fmla="*/ 930 h 974"/>
                <a:gd name="T76" fmla="*/ 95 w 335"/>
                <a:gd name="T77" fmla="*/ 921 h 974"/>
                <a:gd name="T78" fmla="*/ 73 w 335"/>
                <a:gd name="T79" fmla="*/ 906 h 974"/>
                <a:gd name="T80" fmla="*/ 55 w 335"/>
                <a:gd name="T81" fmla="*/ 881 h 974"/>
                <a:gd name="T82" fmla="*/ 40 w 335"/>
                <a:gd name="T83" fmla="*/ 832 h 974"/>
                <a:gd name="T84" fmla="*/ 33 w 335"/>
                <a:gd name="T85" fmla="*/ 768 h 974"/>
                <a:gd name="T86" fmla="*/ 28 w 335"/>
                <a:gd name="T87" fmla="*/ 690 h 974"/>
                <a:gd name="T88" fmla="*/ 26 w 335"/>
                <a:gd name="T89" fmla="*/ 603 h 974"/>
                <a:gd name="T90" fmla="*/ 28 w 335"/>
                <a:gd name="T91" fmla="*/ 510 h 974"/>
                <a:gd name="T92" fmla="*/ 31 w 335"/>
                <a:gd name="T93" fmla="*/ 416 h 974"/>
                <a:gd name="T94" fmla="*/ 37 w 335"/>
                <a:gd name="T95" fmla="*/ 327 h 974"/>
                <a:gd name="T96" fmla="*/ 42 w 335"/>
                <a:gd name="T97" fmla="*/ 243 h 974"/>
                <a:gd name="T98" fmla="*/ 48 w 335"/>
                <a:gd name="T99" fmla="*/ 173 h 974"/>
                <a:gd name="T100" fmla="*/ 53 w 335"/>
                <a:gd name="T101" fmla="*/ 116 h 974"/>
                <a:gd name="T102" fmla="*/ 57 w 335"/>
                <a:gd name="T103" fmla="*/ 80 h 974"/>
                <a:gd name="T104" fmla="*/ 59 w 335"/>
                <a:gd name="T105" fmla="*/ 67 h 9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335" h="974">
                  <a:moveTo>
                    <a:pt x="42" y="0"/>
                  </a:moveTo>
                  <a:lnTo>
                    <a:pt x="40" y="2"/>
                  </a:lnTo>
                  <a:lnTo>
                    <a:pt x="40" y="7"/>
                  </a:lnTo>
                  <a:lnTo>
                    <a:pt x="40" y="9"/>
                  </a:lnTo>
                  <a:lnTo>
                    <a:pt x="40" y="15"/>
                  </a:lnTo>
                  <a:lnTo>
                    <a:pt x="40" y="18"/>
                  </a:lnTo>
                  <a:lnTo>
                    <a:pt x="40" y="26"/>
                  </a:lnTo>
                  <a:lnTo>
                    <a:pt x="39" y="33"/>
                  </a:lnTo>
                  <a:lnTo>
                    <a:pt x="39" y="38"/>
                  </a:lnTo>
                  <a:lnTo>
                    <a:pt x="39" y="47"/>
                  </a:lnTo>
                  <a:lnTo>
                    <a:pt x="37" y="56"/>
                  </a:lnTo>
                  <a:lnTo>
                    <a:pt x="37" y="64"/>
                  </a:lnTo>
                  <a:lnTo>
                    <a:pt x="37" y="75"/>
                  </a:lnTo>
                  <a:lnTo>
                    <a:pt x="35" y="85"/>
                  </a:lnTo>
                  <a:lnTo>
                    <a:pt x="35" y="96"/>
                  </a:lnTo>
                  <a:lnTo>
                    <a:pt x="33" y="107"/>
                  </a:lnTo>
                  <a:lnTo>
                    <a:pt x="33" y="118"/>
                  </a:lnTo>
                  <a:lnTo>
                    <a:pt x="31" y="131"/>
                  </a:lnTo>
                  <a:lnTo>
                    <a:pt x="31" y="144"/>
                  </a:lnTo>
                  <a:lnTo>
                    <a:pt x="29" y="156"/>
                  </a:lnTo>
                  <a:lnTo>
                    <a:pt x="29" y="171"/>
                  </a:lnTo>
                  <a:lnTo>
                    <a:pt x="29" y="184"/>
                  </a:lnTo>
                  <a:lnTo>
                    <a:pt x="28" y="198"/>
                  </a:lnTo>
                  <a:lnTo>
                    <a:pt x="26" y="213"/>
                  </a:lnTo>
                  <a:lnTo>
                    <a:pt x="26" y="227"/>
                  </a:lnTo>
                  <a:lnTo>
                    <a:pt x="24" y="242"/>
                  </a:lnTo>
                  <a:lnTo>
                    <a:pt x="24" y="258"/>
                  </a:lnTo>
                  <a:lnTo>
                    <a:pt x="24" y="273"/>
                  </a:lnTo>
                  <a:lnTo>
                    <a:pt x="22" y="289"/>
                  </a:lnTo>
                  <a:lnTo>
                    <a:pt x="20" y="305"/>
                  </a:lnTo>
                  <a:lnTo>
                    <a:pt x="20" y="322"/>
                  </a:lnTo>
                  <a:lnTo>
                    <a:pt x="20" y="338"/>
                  </a:lnTo>
                  <a:lnTo>
                    <a:pt x="19" y="354"/>
                  </a:lnTo>
                  <a:lnTo>
                    <a:pt x="19" y="369"/>
                  </a:lnTo>
                  <a:lnTo>
                    <a:pt x="17" y="387"/>
                  </a:lnTo>
                  <a:lnTo>
                    <a:pt x="17" y="401"/>
                  </a:lnTo>
                  <a:lnTo>
                    <a:pt x="15" y="418"/>
                  </a:lnTo>
                  <a:lnTo>
                    <a:pt x="13" y="434"/>
                  </a:lnTo>
                  <a:lnTo>
                    <a:pt x="13" y="452"/>
                  </a:lnTo>
                  <a:lnTo>
                    <a:pt x="11" y="467"/>
                  </a:lnTo>
                  <a:lnTo>
                    <a:pt x="11" y="483"/>
                  </a:lnTo>
                  <a:lnTo>
                    <a:pt x="11" y="500"/>
                  </a:lnTo>
                  <a:lnTo>
                    <a:pt x="9" y="516"/>
                  </a:lnTo>
                  <a:lnTo>
                    <a:pt x="9" y="532"/>
                  </a:lnTo>
                  <a:lnTo>
                    <a:pt x="9" y="547"/>
                  </a:lnTo>
                  <a:lnTo>
                    <a:pt x="8" y="563"/>
                  </a:lnTo>
                  <a:lnTo>
                    <a:pt x="8" y="579"/>
                  </a:lnTo>
                  <a:lnTo>
                    <a:pt x="6" y="594"/>
                  </a:lnTo>
                  <a:lnTo>
                    <a:pt x="6" y="609"/>
                  </a:lnTo>
                  <a:lnTo>
                    <a:pt x="4" y="623"/>
                  </a:lnTo>
                  <a:lnTo>
                    <a:pt x="4" y="636"/>
                  </a:lnTo>
                  <a:lnTo>
                    <a:pt x="4" y="650"/>
                  </a:lnTo>
                  <a:lnTo>
                    <a:pt x="2" y="663"/>
                  </a:lnTo>
                  <a:lnTo>
                    <a:pt x="2" y="676"/>
                  </a:lnTo>
                  <a:lnTo>
                    <a:pt x="2" y="688"/>
                  </a:lnTo>
                  <a:lnTo>
                    <a:pt x="2" y="699"/>
                  </a:lnTo>
                  <a:lnTo>
                    <a:pt x="0" y="712"/>
                  </a:lnTo>
                  <a:lnTo>
                    <a:pt x="0" y="723"/>
                  </a:lnTo>
                  <a:lnTo>
                    <a:pt x="0" y="734"/>
                  </a:lnTo>
                  <a:lnTo>
                    <a:pt x="0" y="745"/>
                  </a:lnTo>
                  <a:lnTo>
                    <a:pt x="0" y="754"/>
                  </a:lnTo>
                  <a:lnTo>
                    <a:pt x="0" y="763"/>
                  </a:lnTo>
                  <a:lnTo>
                    <a:pt x="0" y="772"/>
                  </a:lnTo>
                  <a:lnTo>
                    <a:pt x="0" y="779"/>
                  </a:lnTo>
                  <a:lnTo>
                    <a:pt x="0" y="788"/>
                  </a:lnTo>
                  <a:lnTo>
                    <a:pt x="0" y="796"/>
                  </a:lnTo>
                  <a:lnTo>
                    <a:pt x="2" y="803"/>
                  </a:lnTo>
                  <a:lnTo>
                    <a:pt x="2" y="808"/>
                  </a:lnTo>
                  <a:lnTo>
                    <a:pt x="4" y="816"/>
                  </a:lnTo>
                  <a:lnTo>
                    <a:pt x="4" y="823"/>
                  </a:lnTo>
                  <a:lnTo>
                    <a:pt x="6" y="830"/>
                  </a:lnTo>
                  <a:lnTo>
                    <a:pt x="6" y="836"/>
                  </a:lnTo>
                  <a:lnTo>
                    <a:pt x="8" y="843"/>
                  </a:lnTo>
                  <a:lnTo>
                    <a:pt x="8" y="848"/>
                  </a:lnTo>
                  <a:lnTo>
                    <a:pt x="9" y="854"/>
                  </a:lnTo>
                  <a:lnTo>
                    <a:pt x="11" y="859"/>
                  </a:lnTo>
                  <a:lnTo>
                    <a:pt x="13" y="866"/>
                  </a:lnTo>
                  <a:lnTo>
                    <a:pt x="15" y="872"/>
                  </a:lnTo>
                  <a:lnTo>
                    <a:pt x="17" y="876"/>
                  </a:lnTo>
                  <a:lnTo>
                    <a:pt x="19" y="881"/>
                  </a:lnTo>
                  <a:lnTo>
                    <a:pt x="20" y="886"/>
                  </a:lnTo>
                  <a:lnTo>
                    <a:pt x="22" y="890"/>
                  </a:lnTo>
                  <a:lnTo>
                    <a:pt x="24" y="894"/>
                  </a:lnTo>
                  <a:lnTo>
                    <a:pt x="26" y="899"/>
                  </a:lnTo>
                  <a:lnTo>
                    <a:pt x="29" y="903"/>
                  </a:lnTo>
                  <a:lnTo>
                    <a:pt x="31" y="906"/>
                  </a:lnTo>
                  <a:lnTo>
                    <a:pt x="35" y="912"/>
                  </a:lnTo>
                  <a:lnTo>
                    <a:pt x="39" y="917"/>
                  </a:lnTo>
                  <a:lnTo>
                    <a:pt x="44" y="925"/>
                  </a:lnTo>
                  <a:lnTo>
                    <a:pt x="51" y="932"/>
                  </a:lnTo>
                  <a:lnTo>
                    <a:pt x="57" y="937"/>
                  </a:lnTo>
                  <a:lnTo>
                    <a:pt x="62" y="941"/>
                  </a:lnTo>
                  <a:lnTo>
                    <a:pt x="68" y="946"/>
                  </a:lnTo>
                  <a:lnTo>
                    <a:pt x="73" y="950"/>
                  </a:lnTo>
                  <a:lnTo>
                    <a:pt x="80" y="954"/>
                  </a:lnTo>
                  <a:lnTo>
                    <a:pt x="86" y="957"/>
                  </a:lnTo>
                  <a:lnTo>
                    <a:pt x="93" y="959"/>
                  </a:lnTo>
                  <a:lnTo>
                    <a:pt x="98" y="963"/>
                  </a:lnTo>
                  <a:lnTo>
                    <a:pt x="106" y="965"/>
                  </a:lnTo>
                  <a:lnTo>
                    <a:pt x="111" y="966"/>
                  </a:lnTo>
                  <a:lnTo>
                    <a:pt x="117" y="968"/>
                  </a:lnTo>
                  <a:lnTo>
                    <a:pt x="124" y="970"/>
                  </a:lnTo>
                  <a:lnTo>
                    <a:pt x="129" y="972"/>
                  </a:lnTo>
                  <a:lnTo>
                    <a:pt x="135" y="972"/>
                  </a:lnTo>
                  <a:lnTo>
                    <a:pt x="140" y="972"/>
                  </a:lnTo>
                  <a:lnTo>
                    <a:pt x="146" y="974"/>
                  </a:lnTo>
                  <a:lnTo>
                    <a:pt x="151" y="974"/>
                  </a:lnTo>
                  <a:lnTo>
                    <a:pt x="155" y="974"/>
                  </a:lnTo>
                  <a:lnTo>
                    <a:pt x="160" y="974"/>
                  </a:lnTo>
                  <a:lnTo>
                    <a:pt x="166" y="972"/>
                  </a:lnTo>
                  <a:lnTo>
                    <a:pt x="171" y="972"/>
                  </a:lnTo>
                  <a:lnTo>
                    <a:pt x="178" y="970"/>
                  </a:lnTo>
                  <a:lnTo>
                    <a:pt x="186" y="970"/>
                  </a:lnTo>
                  <a:lnTo>
                    <a:pt x="189" y="968"/>
                  </a:lnTo>
                  <a:lnTo>
                    <a:pt x="191" y="966"/>
                  </a:lnTo>
                  <a:lnTo>
                    <a:pt x="197" y="966"/>
                  </a:lnTo>
                  <a:lnTo>
                    <a:pt x="200" y="966"/>
                  </a:lnTo>
                  <a:lnTo>
                    <a:pt x="204" y="965"/>
                  </a:lnTo>
                  <a:lnTo>
                    <a:pt x="206" y="963"/>
                  </a:lnTo>
                  <a:lnTo>
                    <a:pt x="211" y="963"/>
                  </a:lnTo>
                  <a:lnTo>
                    <a:pt x="215" y="961"/>
                  </a:lnTo>
                  <a:lnTo>
                    <a:pt x="218" y="959"/>
                  </a:lnTo>
                  <a:lnTo>
                    <a:pt x="222" y="959"/>
                  </a:lnTo>
                  <a:lnTo>
                    <a:pt x="226" y="957"/>
                  </a:lnTo>
                  <a:lnTo>
                    <a:pt x="229" y="957"/>
                  </a:lnTo>
                  <a:lnTo>
                    <a:pt x="233" y="955"/>
                  </a:lnTo>
                  <a:lnTo>
                    <a:pt x="237" y="955"/>
                  </a:lnTo>
                  <a:lnTo>
                    <a:pt x="242" y="952"/>
                  </a:lnTo>
                  <a:lnTo>
                    <a:pt x="246" y="952"/>
                  </a:lnTo>
                  <a:lnTo>
                    <a:pt x="249" y="950"/>
                  </a:lnTo>
                  <a:lnTo>
                    <a:pt x="253" y="950"/>
                  </a:lnTo>
                  <a:lnTo>
                    <a:pt x="257" y="948"/>
                  </a:lnTo>
                  <a:lnTo>
                    <a:pt x="262" y="946"/>
                  </a:lnTo>
                  <a:lnTo>
                    <a:pt x="267" y="945"/>
                  </a:lnTo>
                  <a:lnTo>
                    <a:pt x="275" y="941"/>
                  </a:lnTo>
                  <a:lnTo>
                    <a:pt x="282" y="939"/>
                  </a:lnTo>
                  <a:lnTo>
                    <a:pt x="289" y="935"/>
                  </a:lnTo>
                  <a:lnTo>
                    <a:pt x="295" y="934"/>
                  </a:lnTo>
                  <a:lnTo>
                    <a:pt x="302" y="932"/>
                  </a:lnTo>
                  <a:lnTo>
                    <a:pt x="306" y="930"/>
                  </a:lnTo>
                  <a:lnTo>
                    <a:pt x="313" y="926"/>
                  </a:lnTo>
                  <a:lnTo>
                    <a:pt x="316" y="925"/>
                  </a:lnTo>
                  <a:lnTo>
                    <a:pt x="322" y="923"/>
                  </a:lnTo>
                  <a:lnTo>
                    <a:pt x="324" y="921"/>
                  </a:lnTo>
                  <a:lnTo>
                    <a:pt x="329" y="921"/>
                  </a:lnTo>
                  <a:lnTo>
                    <a:pt x="333" y="919"/>
                  </a:lnTo>
                  <a:lnTo>
                    <a:pt x="335" y="919"/>
                  </a:lnTo>
                  <a:lnTo>
                    <a:pt x="331" y="919"/>
                  </a:lnTo>
                  <a:lnTo>
                    <a:pt x="326" y="921"/>
                  </a:lnTo>
                  <a:lnTo>
                    <a:pt x="322" y="921"/>
                  </a:lnTo>
                  <a:lnTo>
                    <a:pt x="316" y="923"/>
                  </a:lnTo>
                  <a:lnTo>
                    <a:pt x="311" y="925"/>
                  </a:lnTo>
                  <a:lnTo>
                    <a:pt x="304" y="926"/>
                  </a:lnTo>
                  <a:lnTo>
                    <a:pt x="300" y="926"/>
                  </a:lnTo>
                  <a:lnTo>
                    <a:pt x="296" y="926"/>
                  </a:lnTo>
                  <a:lnTo>
                    <a:pt x="293" y="926"/>
                  </a:lnTo>
                  <a:lnTo>
                    <a:pt x="289" y="928"/>
                  </a:lnTo>
                  <a:lnTo>
                    <a:pt x="284" y="930"/>
                  </a:lnTo>
                  <a:lnTo>
                    <a:pt x="280" y="930"/>
                  </a:lnTo>
                  <a:lnTo>
                    <a:pt x="276" y="930"/>
                  </a:lnTo>
                  <a:lnTo>
                    <a:pt x="273" y="932"/>
                  </a:lnTo>
                  <a:lnTo>
                    <a:pt x="267" y="932"/>
                  </a:lnTo>
                  <a:lnTo>
                    <a:pt x="262" y="934"/>
                  </a:lnTo>
                  <a:lnTo>
                    <a:pt x="258" y="934"/>
                  </a:lnTo>
                  <a:lnTo>
                    <a:pt x="253" y="935"/>
                  </a:lnTo>
                  <a:lnTo>
                    <a:pt x="247" y="935"/>
                  </a:lnTo>
                  <a:lnTo>
                    <a:pt x="244" y="937"/>
                  </a:lnTo>
                  <a:lnTo>
                    <a:pt x="238" y="937"/>
                  </a:lnTo>
                  <a:lnTo>
                    <a:pt x="233" y="937"/>
                  </a:lnTo>
                  <a:lnTo>
                    <a:pt x="227" y="937"/>
                  </a:lnTo>
                  <a:lnTo>
                    <a:pt x="222" y="939"/>
                  </a:lnTo>
                  <a:lnTo>
                    <a:pt x="217" y="939"/>
                  </a:lnTo>
                  <a:lnTo>
                    <a:pt x="211" y="939"/>
                  </a:lnTo>
                  <a:lnTo>
                    <a:pt x="206" y="939"/>
                  </a:lnTo>
                  <a:lnTo>
                    <a:pt x="200" y="939"/>
                  </a:lnTo>
                  <a:lnTo>
                    <a:pt x="195" y="939"/>
                  </a:lnTo>
                  <a:lnTo>
                    <a:pt x="189" y="939"/>
                  </a:lnTo>
                  <a:lnTo>
                    <a:pt x="184" y="939"/>
                  </a:lnTo>
                  <a:lnTo>
                    <a:pt x="178" y="939"/>
                  </a:lnTo>
                  <a:lnTo>
                    <a:pt x="173" y="939"/>
                  </a:lnTo>
                  <a:lnTo>
                    <a:pt x="167" y="939"/>
                  </a:lnTo>
                  <a:lnTo>
                    <a:pt x="162" y="937"/>
                  </a:lnTo>
                  <a:lnTo>
                    <a:pt x="157" y="937"/>
                  </a:lnTo>
                  <a:lnTo>
                    <a:pt x="151" y="937"/>
                  </a:lnTo>
                  <a:lnTo>
                    <a:pt x="146" y="937"/>
                  </a:lnTo>
                  <a:lnTo>
                    <a:pt x="140" y="935"/>
                  </a:lnTo>
                  <a:lnTo>
                    <a:pt x="135" y="934"/>
                  </a:lnTo>
                  <a:lnTo>
                    <a:pt x="129" y="932"/>
                  </a:lnTo>
                  <a:lnTo>
                    <a:pt x="124" y="932"/>
                  </a:lnTo>
                  <a:lnTo>
                    <a:pt x="118" y="930"/>
                  </a:lnTo>
                  <a:lnTo>
                    <a:pt x="115" y="928"/>
                  </a:lnTo>
                  <a:lnTo>
                    <a:pt x="109" y="926"/>
                  </a:lnTo>
                  <a:lnTo>
                    <a:pt x="106" y="925"/>
                  </a:lnTo>
                  <a:lnTo>
                    <a:pt x="100" y="923"/>
                  </a:lnTo>
                  <a:lnTo>
                    <a:pt x="95" y="921"/>
                  </a:lnTo>
                  <a:lnTo>
                    <a:pt x="91" y="917"/>
                  </a:lnTo>
                  <a:lnTo>
                    <a:pt x="86" y="915"/>
                  </a:lnTo>
                  <a:lnTo>
                    <a:pt x="82" y="912"/>
                  </a:lnTo>
                  <a:lnTo>
                    <a:pt x="78" y="908"/>
                  </a:lnTo>
                  <a:lnTo>
                    <a:pt x="73" y="906"/>
                  </a:lnTo>
                  <a:lnTo>
                    <a:pt x="71" y="905"/>
                  </a:lnTo>
                  <a:lnTo>
                    <a:pt x="66" y="899"/>
                  </a:lnTo>
                  <a:lnTo>
                    <a:pt x="62" y="894"/>
                  </a:lnTo>
                  <a:lnTo>
                    <a:pt x="59" y="886"/>
                  </a:lnTo>
                  <a:lnTo>
                    <a:pt x="55" y="881"/>
                  </a:lnTo>
                  <a:lnTo>
                    <a:pt x="51" y="872"/>
                  </a:lnTo>
                  <a:lnTo>
                    <a:pt x="48" y="863"/>
                  </a:lnTo>
                  <a:lnTo>
                    <a:pt x="46" y="854"/>
                  </a:lnTo>
                  <a:lnTo>
                    <a:pt x="44" y="843"/>
                  </a:lnTo>
                  <a:lnTo>
                    <a:pt x="40" y="832"/>
                  </a:lnTo>
                  <a:lnTo>
                    <a:pt x="39" y="821"/>
                  </a:lnTo>
                  <a:lnTo>
                    <a:pt x="37" y="808"/>
                  </a:lnTo>
                  <a:lnTo>
                    <a:pt x="35" y="796"/>
                  </a:lnTo>
                  <a:lnTo>
                    <a:pt x="33" y="781"/>
                  </a:lnTo>
                  <a:lnTo>
                    <a:pt x="33" y="768"/>
                  </a:lnTo>
                  <a:lnTo>
                    <a:pt x="31" y="754"/>
                  </a:lnTo>
                  <a:lnTo>
                    <a:pt x="31" y="737"/>
                  </a:lnTo>
                  <a:lnTo>
                    <a:pt x="29" y="723"/>
                  </a:lnTo>
                  <a:lnTo>
                    <a:pt x="29" y="707"/>
                  </a:lnTo>
                  <a:lnTo>
                    <a:pt x="28" y="690"/>
                  </a:lnTo>
                  <a:lnTo>
                    <a:pt x="28" y="672"/>
                  </a:lnTo>
                  <a:lnTo>
                    <a:pt x="26" y="656"/>
                  </a:lnTo>
                  <a:lnTo>
                    <a:pt x="26" y="638"/>
                  </a:lnTo>
                  <a:lnTo>
                    <a:pt x="26" y="619"/>
                  </a:lnTo>
                  <a:lnTo>
                    <a:pt x="26" y="603"/>
                  </a:lnTo>
                  <a:lnTo>
                    <a:pt x="26" y="585"/>
                  </a:lnTo>
                  <a:lnTo>
                    <a:pt x="26" y="567"/>
                  </a:lnTo>
                  <a:lnTo>
                    <a:pt x="28" y="547"/>
                  </a:lnTo>
                  <a:lnTo>
                    <a:pt x="28" y="529"/>
                  </a:lnTo>
                  <a:lnTo>
                    <a:pt x="28" y="510"/>
                  </a:lnTo>
                  <a:lnTo>
                    <a:pt x="29" y="492"/>
                  </a:lnTo>
                  <a:lnTo>
                    <a:pt x="29" y="472"/>
                  </a:lnTo>
                  <a:lnTo>
                    <a:pt x="31" y="454"/>
                  </a:lnTo>
                  <a:lnTo>
                    <a:pt x="31" y="436"/>
                  </a:lnTo>
                  <a:lnTo>
                    <a:pt x="31" y="416"/>
                  </a:lnTo>
                  <a:lnTo>
                    <a:pt x="33" y="398"/>
                  </a:lnTo>
                  <a:lnTo>
                    <a:pt x="33" y="380"/>
                  </a:lnTo>
                  <a:lnTo>
                    <a:pt x="35" y="362"/>
                  </a:lnTo>
                  <a:lnTo>
                    <a:pt x="37" y="343"/>
                  </a:lnTo>
                  <a:lnTo>
                    <a:pt x="37" y="327"/>
                  </a:lnTo>
                  <a:lnTo>
                    <a:pt x="39" y="311"/>
                  </a:lnTo>
                  <a:lnTo>
                    <a:pt x="39" y="293"/>
                  </a:lnTo>
                  <a:lnTo>
                    <a:pt x="40" y="276"/>
                  </a:lnTo>
                  <a:lnTo>
                    <a:pt x="40" y="260"/>
                  </a:lnTo>
                  <a:lnTo>
                    <a:pt x="42" y="243"/>
                  </a:lnTo>
                  <a:lnTo>
                    <a:pt x="44" y="227"/>
                  </a:lnTo>
                  <a:lnTo>
                    <a:pt x="44" y="214"/>
                  </a:lnTo>
                  <a:lnTo>
                    <a:pt x="46" y="200"/>
                  </a:lnTo>
                  <a:lnTo>
                    <a:pt x="48" y="185"/>
                  </a:lnTo>
                  <a:lnTo>
                    <a:pt x="48" y="173"/>
                  </a:lnTo>
                  <a:lnTo>
                    <a:pt x="48" y="160"/>
                  </a:lnTo>
                  <a:lnTo>
                    <a:pt x="49" y="147"/>
                  </a:lnTo>
                  <a:lnTo>
                    <a:pt x="51" y="136"/>
                  </a:lnTo>
                  <a:lnTo>
                    <a:pt x="51" y="125"/>
                  </a:lnTo>
                  <a:lnTo>
                    <a:pt x="53" y="116"/>
                  </a:lnTo>
                  <a:lnTo>
                    <a:pt x="53" y="107"/>
                  </a:lnTo>
                  <a:lnTo>
                    <a:pt x="55" y="100"/>
                  </a:lnTo>
                  <a:lnTo>
                    <a:pt x="55" y="91"/>
                  </a:lnTo>
                  <a:lnTo>
                    <a:pt x="57" y="85"/>
                  </a:lnTo>
                  <a:lnTo>
                    <a:pt x="57" y="80"/>
                  </a:lnTo>
                  <a:lnTo>
                    <a:pt x="57" y="75"/>
                  </a:lnTo>
                  <a:lnTo>
                    <a:pt x="57" y="71"/>
                  </a:lnTo>
                  <a:lnTo>
                    <a:pt x="59" y="69"/>
                  </a:lnTo>
                  <a:lnTo>
                    <a:pt x="59" y="67"/>
                  </a:lnTo>
                  <a:lnTo>
                    <a:pt x="59" y="67"/>
                  </a:lnTo>
                  <a:lnTo>
                    <a:pt x="42" y="0"/>
                  </a:lnTo>
                  <a:lnTo>
                    <a:pt x="42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24" name="Freeform 30"/>
            <p:cNvSpPr>
              <a:spLocks/>
            </p:cNvSpPr>
            <p:nvPr/>
          </p:nvSpPr>
          <p:spPr bwMode="auto">
            <a:xfrm>
              <a:off x="3731" y="2332"/>
              <a:ext cx="44" cy="861"/>
            </a:xfrm>
            <a:custGeom>
              <a:avLst/>
              <a:gdLst>
                <a:gd name="T0" fmla="*/ 11 w 44"/>
                <a:gd name="T1" fmla="*/ 25 h 861"/>
                <a:gd name="T2" fmla="*/ 0 w 44"/>
                <a:gd name="T3" fmla="*/ 861 h 861"/>
                <a:gd name="T4" fmla="*/ 44 w 44"/>
                <a:gd name="T5" fmla="*/ 7 h 861"/>
                <a:gd name="T6" fmla="*/ 13 w 44"/>
                <a:gd name="T7" fmla="*/ 0 h 861"/>
                <a:gd name="T8" fmla="*/ 11 w 44"/>
                <a:gd name="T9" fmla="*/ 25 h 861"/>
                <a:gd name="T10" fmla="*/ 11 w 44"/>
                <a:gd name="T11" fmla="*/ 25 h 8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4" h="861">
                  <a:moveTo>
                    <a:pt x="11" y="25"/>
                  </a:moveTo>
                  <a:lnTo>
                    <a:pt x="0" y="861"/>
                  </a:lnTo>
                  <a:lnTo>
                    <a:pt x="44" y="7"/>
                  </a:lnTo>
                  <a:lnTo>
                    <a:pt x="13" y="0"/>
                  </a:lnTo>
                  <a:lnTo>
                    <a:pt x="11" y="25"/>
                  </a:lnTo>
                  <a:lnTo>
                    <a:pt x="11" y="2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25" name="Freeform 31"/>
            <p:cNvSpPr>
              <a:spLocks/>
            </p:cNvSpPr>
            <p:nvPr/>
          </p:nvSpPr>
          <p:spPr bwMode="auto">
            <a:xfrm>
              <a:off x="3922" y="2742"/>
              <a:ext cx="378" cy="249"/>
            </a:xfrm>
            <a:custGeom>
              <a:avLst/>
              <a:gdLst>
                <a:gd name="T0" fmla="*/ 2 w 378"/>
                <a:gd name="T1" fmla="*/ 10 h 249"/>
                <a:gd name="T2" fmla="*/ 0 w 378"/>
                <a:gd name="T3" fmla="*/ 30 h 249"/>
                <a:gd name="T4" fmla="*/ 0 w 378"/>
                <a:gd name="T5" fmla="*/ 53 h 249"/>
                <a:gd name="T6" fmla="*/ 2 w 378"/>
                <a:gd name="T7" fmla="*/ 69 h 249"/>
                <a:gd name="T8" fmla="*/ 4 w 378"/>
                <a:gd name="T9" fmla="*/ 88 h 249"/>
                <a:gd name="T10" fmla="*/ 6 w 378"/>
                <a:gd name="T11" fmla="*/ 104 h 249"/>
                <a:gd name="T12" fmla="*/ 9 w 378"/>
                <a:gd name="T13" fmla="*/ 122 h 249"/>
                <a:gd name="T14" fmla="*/ 15 w 378"/>
                <a:gd name="T15" fmla="*/ 140 h 249"/>
                <a:gd name="T16" fmla="*/ 22 w 378"/>
                <a:gd name="T17" fmla="*/ 158 h 249"/>
                <a:gd name="T18" fmla="*/ 31 w 378"/>
                <a:gd name="T19" fmla="*/ 175 h 249"/>
                <a:gd name="T20" fmla="*/ 42 w 378"/>
                <a:gd name="T21" fmla="*/ 191 h 249"/>
                <a:gd name="T22" fmla="*/ 55 w 378"/>
                <a:gd name="T23" fmla="*/ 206 h 249"/>
                <a:gd name="T24" fmla="*/ 71 w 378"/>
                <a:gd name="T25" fmla="*/ 218 h 249"/>
                <a:gd name="T26" fmla="*/ 89 w 378"/>
                <a:gd name="T27" fmla="*/ 227 h 249"/>
                <a:gd name="T28" fmla="*/ 109 w 378"/>
                <a:gd name="T29" fmla="*/ 237 h 249"/>
                <a:gd name="T30" fmla="*/ 133 w 378"/>
                <a:gd name="T31" fmla="*/ 242 h 249"/>
                <a:gd name="T32" fmla="*/ 158 w 378"/>
                <a:gd name="T33" fmla="*/ 246 h 249"/>
                <a:gd name="T34" fmla="*/ 184 w 378"/>
                <a:gd name="T35" fmla="*/ 247 h 249"/>
                <a:gd name="T36" fmla="*/ 209 w 378"/>
                <a:gd name="T37" fmla="*/ 249 h 249"/>
                <a:gd name="T38" fmla="*/ 234 w 378"/>
                <a:gd name="T39" fmla="*/ 249 h 249"/>
                <a:gd name="T40" fmla="*/ 262 w 378"/>
                <a:gd name="T41" fmla="*/ 247 h 249"/>
                <a:gd name="T42" fmla="*/ 283 w 378"/>
                <a:gd name="T43" fmla="*/ 244 h 249"/>
                <a:gd name="T44" fmla="*/ 307 w 378"/>
                <a:gd name="T45" fmla="*/ 242 h 249"/>
                <a:gd name="T46" fmla="*/ 327 w 378"/>
                <a:gd name="T47" fmla="*/ 240 h 249"/>
                <a:gd name="T48" fmla="*/ 345 w 378"/>
                <a:gd name="T49" fmla="*/ 237 h 249"/>
                <a:gd name="T50" fmla="*/ 362 w 378"/>
                <a:gd name="T51" fmla="*/ 235 h 249"/>
                <a:gd name="T52" fmla="*/ 378 w 378"/>
                <a:gd name="T53" fmla="*/ 231 h 249"/>
                <a:gd name="T54" fmla="*/ 371 w 378"/>
                <a:gd name="T55" fmla="*/ 184 h 249"/>
                <a:gd name="T56" fmla="*/ 349 w 378"/>
                <a:gd name="T57" fmla="*/ 193 h 249"/>
                <a:gd name="T58" fmla="*/ 334 w 378"/>
                <a:gd name="T59" fmla="*/ 197 h 249"/>
                <a:gd name="T60" fmla="*/ 316 w 378"/>
                <a:gd name="T61" fmla="*/ 202 h 249"/>
                <a:gd name="T62" fmla="*/ 298 w 378"/>
                <a:gd name="T63" fmla="*/ 207 h 249"/>
                <a:gd name="T64" fmla="*/ 280 w 378"/>
                <a:gd name="T65" fmla="*/ 213 h 249"/>
                <a:gd name="T66" fmla="*/ 256 w 378"/>
                <a:gd name="T67" fmla="*/ 217 h 249"/>
                <a:gd name="T68" fmla="*/ 234 w 378"/>
                <a:gd name="T69" fmla="*/ 222 h 249"/>
                <a:gd name="T70" fmla="*/ 213 w 378"/>
                <a:gd name="T71" fmla="*/ 224 h 249"/>
                <a:gd name="T72" fmla="*/ 191 w 378"/>
                <a:gd name="T73" fmla="*/ 226 h 249"/>
                <a:gd name="T74" fmla="*/ 169 w 378"/>
                <a:gd name="T75" fmla="*/ 226 h 249"/>
                <a:gd name="T76" fmla="*/ 147 w 378"/>
                <a:gd name="T77" fmla="*/ 224 h 249"/>
                <a:gd name="T78" fmla="*/ 127 w 378"/>
                <a:gd name="T79" fmla="*/ 220 h 249"/>
                <a:gd name="T80" fmla="*/ 109 w 378"/>
                <a:gd name="T81" fmla="*/ 213 h 249"/>
                <a:gd name="T82" fmla="*/ 89 w 378"/>
                <a:gd name="T83" fmla="*/ 204 h 249"/>
                <a:gd name="T84" fmla="*/ 75 w 378"/>
                <a:gd name="T85" fmla="*/ 191 h 249"/>
                <a:gd name="T86" fmla="*/ 60 w 378"/>
                <a:gd name="T87" fmla="*/ 178 h 249"/>
                <a:gd name="T88" fmla="*/ 47 w 378"/>
                <a:gd name="T89" fmla="*/ 162 h 249"/>
                <a:gd name="T90" fmla="*/ 36 w 378"/>
                <a:gd name="T91" fmla="*/ 146 h 249"/>
                <a:gd name="T92" fmla="*/ 29 w 378"/>
                <a:gd name="T93" fmla="*/ 128 h 249"/>
                <a:gd name="T94" fmla="*/ 22 w 378"/>
                <a:gd name="T95" fmla="*/ 109 h 249"/>
                <a:gd name="T96" fmla="*/ 16 w 378"/>
                <a:gd name="T97" fmla="*/ 91 h 249"/>
                <a:gd name="T98" fmla="*/ 11 w 378"/>
                <a:gd name="T99" fmla="*/ 73 h 249"/>
                <a:gd name="T100" fmla="*/ 9 w 378"/>
                <a:gd name="T101" fmla="*/ 57 h 249"/>
                <a:gd name="T102" fmla="*/ 6 w 378"/>
                <a:gd name="T103" fmla="*/ 40 h 249"/>
                <a:gd name="T104" fmla="*/ 4 w 378"/>
                <a:gd name="T105" fmla="*/ 28 h 249"/>
                <a:gd name="T106" fmla="*/ 4 w 378"/>
                <a:gd name="T107" fmla="*/ 8 h 2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378" h="249">
                  <a:moveTo>
                    <a:pt x="4" y="0"/>
                  </a:moveTo>
                  <a:lnTo>
                    <a:pt x="2" y="2"/>
                  </a:lnTo>
                  <a:lnTo>
                    <a:pt x="2" y="6"/>
                  </a:lnTo>
                  <a:lnTo>
                    <a:pt x="2" y="10"/>
                  </a:lnTo>
                  <a:lnTo>
                    <a:pt x="2" y="15"/>
                  </a:lnTo>
                  <a:lnTo>
                    <a:pt x="2" y="19"/>
                  </a:lnTo>
                  <a:lnTo>
                    <a:pt x="2" y="24"/>
                  </a:lnTo>
                  <a:lnTo>
                    <a:pt x="0" y="30"/>
                  </a:lnTo>
                  <a:lnTo>
                    <a:pt x="0" y="37"/>
                  </a:lnTo>
                  <a:lnTo>
                    <a:pt x="0" y="44"/>
                  </a:lnTo>
                  <a:lnTo>
                    <a:pt x="0" y="51"/>
                  </a:lnTo>
                  <a:lnTo>
                    <a:pt x="0" y="53"/>
                  </a:lnTo>
                  <a:lnTo>
                    <a:pt x="0" y="59"/>
                  </a:lnTo>
                  <a:lnTo>
                    <a:pt x="0" y="62"/>
                  </a:lnTo>
                  <a:lnTo>
                    <a:pt x="2" y="66"/>
                  </a:lnTo>
                  <a:lnTo>
                    <a:pt x="2" y="69"/>
                  </a:lnTo>
                  <a:lnTo>
                    <a:pt x="2" y="75"/>
                  </a:lnTo>
                  <a:lnTo>
                    <a:pt x="2" y="79"/>
                  </a:lnTo>
                  <a:lnTo>
                    <a:pt x="4" y="84"/>
                  </a:lnTo>
                  <a:lnTo>
                    <a:pt x="4" y="88"/>
                  </a:lnTo>
                  <a:lnTo>
                    <a:pt x="4" y="91"/>
                  </a:lnTo>
                  <a:lnTo>
                    <a:pt x="4" y="97"/>
                  </a:lnTo>
                  <a:lnTo>
                    <a:pt x="6" y="100"/>
                  </a:lnTo>
                  <a:lnTo>
                    <a:pt x="6" y="104"/>
                  </a:lnTo>
                  <a:lnTo>
                    <a:pt x="7" y="109"/>
                  </a:lnTo>
                  <a:lnTo>
                    <a:pt x="7" y="113"/>
                  </a:lnTo>
                  <a:lnTo>
                    <a:pt x="9" y="118"/>
                  </a:lnTo>
                  <a:lnTo>
                    <a:pt x="9" y="122"/>
                  </a:lnTo>
                  <a:lnTo>
                    <a:pt x="11" y="128"/>
                  </a:lnTo>
                  <a:lnTo>
                    <a:pt x="11" y="131"/>
                  </a:lnTo>
                  <a:lnTo>
                    <a:pt x="15" y="137"/>
                  </a:lnTo>
                  <a:lnTo>
                    <a:pt x="15" y="140"/>
                  </a:lnTo>
                  <a:lnTo>
                    <a:pt x="16" y="146"/>
                  </a:lnTo>
                  <a:lnTo>
                    <a:pt x="18" y="149"/>
                  </a:lnTo>
                  <a:lnTo>
                    <a:pt x="22" y="155"/>
                  </a:lnTo>
                  <a:lnTo>
                    <a:pt x="22" y="158"/>
                  </a:lnTo>
                  <a:lnTo>
                    <a:pt x="24" y="162"/>
                  </a:lnTo>
                  <a:lnTo>
                    <a:pt x="26" y="166"/>
                  </a:lnTo>
                  <a:lnTo>
                    <a:pt x="29" y="171"/>
                  </a:lnTo>
                  <a:lnTo>
                    <a:pt x="31" y="175"/>
                  </a:lnTo>
                  <a:lnTo>
                    <a:pt x="35" y="178"/>
                  </a:lnTo>
                  <a:lnTo>
                    <a:pt x="36" y="184"/>
                  </a:lnTo>
                  <a:lnTo>
                    <a:pt x="40" y="188"/>
                  </a:lnTo>
                  <a:lnTo>
                    <a:pt x="42" y="191"/>
                  </a:lnTo>
                  <a:lnTo>
                    <a:pt x="46" y="195"/>
                  </a:lnTo>
                  <a:lnTo>
                    <a:pt x="47" y="198"/>
                  </a:lnTo>
                  <a:lnTo>
                    <a:pt x="51" y="202"/>
                  </a:lnTo>
                  <a:lnTo>
                    <a:pt x="55" y="206"/>
                  </a:lnTo>
                  <a:lnTo>
                    <a:pt x="58" y="209"/>
                  </a:lnTo>
                  <a:lnTo>
                    <a:pt x="64" y="211"/>
                  </a:lnTo>
                  <a:lnTo>
                    <a:pt x="67" y="217"/>
                  </a:lnTo>
                  <a:lnTo>
                    <a:pt x="71" y="218"/>
                  </a:lnTo>
                  <a:lnTo>
                    <a:pt x="75" y="222"/>
                  </a:lnTo>
                  <a:lnTo>
                    <a:pt x="78" y="224"/>
                  </a:lnTo>
                  <a:lnTo>
                    <a:pt x="84" y="226"/>
                  </a:lnTo>
                  <a:lnTo>
                    <a:pt x="89" y="227"/>
                  </a:lnTo>
                  <a:lnTo>
                    <a:pt x="95" y="229"/>
                  </a:lnTo>
                  <a:lnTo>
                    <a:pt x="98" y="231"/>
                  </a:lnTo>
                  <a:lnTo>
                    <a:pt x="104" y="235"/>
                  </a:lnTo>
                  <a:lnTo>
                    <a:pt x="109" y="237"/>
                  </a:lnTo>
                  <a:lnTo>
                    <a:pt x="115" y="238"/>
                  </a:lnTo>
                  <a:lnTo>
                    <a:pt x="122" y="240"/>
                  </a:lnTo>
                  <a:lnTo>
                    <a:pt x="127" y="242"/>
                  </a:lnTo>
                  <a:lnTo>
                    <a:pt x="133" y="242"/>
                  </a:lnTo>
                  <a:lnTo>
                    <a:pt x="138" y="244"/>
                  </a:lnTo>
                  <a:lnTo>
                    <a:pt x="145" y="244"/>
                  </a:lnTo>
                  <a:lnTo>
                    <a:pt x="151" y="246"/>
                  </a:lnTo>
                  <a:lnTo>
                    <a:pt x="158" y="246"/>
                  </a:lnTo>
                  <a:lnTo>
                    <a:pt x="164" y="247"/>
                  </a:lnTo>
                  <a:lnTo>
                    <a:pt x="171" y="247"/>
                  </a:lnTo>
                  <a:lnTo>
                    <a:pt x="176" y="247"/>
                  </a:lnTo>
                  <a:lnTo>
                    <a:pt x="184" y="247"/>
                  </a:lnTo>
                  <a:lnTo>
                    <a:pt x="189" y="249"/>
                  </a:lnTo>
                  <a:lnTo>
                    <a:pt x="196" y="249"/>
                  </a:lnTo>
                  <a:lnTo>
                    <a:pt x="204" y="249"/>
                  </a:lnTo>
                  <a:lnTo>
                    <a:pt x="209" y="249"/>
                  </a:lnTo>
                  <a:lnTo>
                    <a:pt x="216" y="249"/>
                  </a:lnTo>
                  <a:lnTo>
                    <a:pt x="222" y="249"/>
                  </a:lnTo>
                  <a:lnTo>
                    <a:pt x="229" y="249"/>
                  </a:lnTo>
                  <a:lnTo>
                    <a:pt x="234" y="249"/>
                  </a:lnTo>
                  <a:lnTo>
                    <a:pt x="242" y="249"/>
                  </a:lnTo>
                  <a:lnTo>
                    <a:pt x="249" y="249"/>
                  </a:lnTo>
                  <a:lnTo>
                    <a:pt x="254" y="249"/>
                  </a:lnTo>
                  <a:lnTo>
                    <a:pt x="262" y="247"/>
                  </a:lnTo>
                  <a:lnTo>
                    <a:pt x="267" y="247"/>
                  </a:lnTo>
                  <a:lnTo>
                    <a:pt x="273" y="246"/>
                  </a:lnTo>
                  <a:lnTo>
                    <a:pt x="280" y="246"/>
                  </a:lnTo>
                  <a:lnTo>
                    <a:pt x="283" y="244"/>
                  </a:lnTo>
                  <a:lnTo>
                    <a:pt x="291" y="244"/>
                  </a:lnTo>
                  <a:lnTo>
                    <a:pt x="296" y="244"/>
                  </a:lnTo>
                  <a:lnTo>
                    <a:pt x="302" y="244"/>
                  </a:lnTo>
                  <a:lnTo>
                    <a:pt x="307" y="242"/>
                  </a:lnTo>
                  <a:lnTo>
                    <a:pt x="313" y="242"/>
                  </a:lnTo>
                  <a:lnTo>
                    <a:pt x="318" y="240"/>
                  </a:lnTo>
                  <a:lnTo>
                    <a:pt x="323" y="240"/>
                  </a:lnTo>
                  <a:lnTo>
                    <a:pt x="327" y="240"/>
                  </a:lnTo>
                  <a:lnTo>
                    <a:pt x="332" y="240"/>
                  </a:lnTo>
                  <a:lnTo>
                    <a:pt x="336" y="238"/>
                  </a:lnTo>
                  <a:lnTo>
                    <a:pt x="342" y="238"/>
                  </a:lnTo>
                  <a:lnTo>
                    <a:pt x="345" y="237"/>
                  </a:lnTo>
                  <a:lnTo>
                    <a:pt x="349" y="237"/>
                  </a:lnTo>
                  <a:lnTo>
                    <a:pt x="352" y="235"/>
                  </a:lnTo>
                  <a:lnTo>
                    <a:pt x="356" y="235"/>
                  </a:lnTo>
                  <a:lnTo>
                    <a:pt x="362" y="235"/>
                  </a:lnTo>
                  <a:lnTo>
                    <a:pt x="367" y="233"/>
                  </a:lnTo>
                  <a:lnTo>
                    <a:pt x="372" y="233"/>
                  </a:lnTo>
                  <a:lnTo>
                    <a:pt x="374" y="231"/>
                  </a:lnTo>
                  <a:lnTo>
                    <a:pt x="378" y="231"/>
                  </a:lnTo>
                  <a:lnTo>
                    <a:pt x="378" y="231"/>
                  </a:lnTo>
                  <a:lnTo>
                    <a:pt x="378" y="182"/>
                  </a:lnTo>
                  <a:lnTo>
                    <a:pt x="376" y="182"/>
                  </a:lnTo>
                  <a:lnTo>
                    <a:pt x="371" y="184"/>
                  </a:lnTo>
                  <a:lnTo>
                    <a:pt x="365" y="186"/>
                  </a:lnTo>
                  <a:lnTo>
                    <a:pt x="360" y="188"/>
                  </a:lnTo>
                  <a:lnTo>
                    <a:pt x="354" y="189"/>
                  </a:lnTo>
                  <a:lnTo>
                    <a:pt x="349" y="193"/>
                  </a:lnTo>
                  <a:lnTo>
                    <a:pt x="345" y="193"/>
                  </a:lnTo>
                  <a:lnTo>
                    <a:pt x="342" y="195"/>
                  </a:lnTo>
                  <a:lnTo>
                    <a:pt x="336" y="195"/>
                  </a:lnTo>
                  <a:lnTo>
                    <a:pt x="334" y="197"/>
                  </a:lnTo>
                  <a:lnTo>
                    <a:pt x="329" y="198"/>
                  </a:lnTo>
                  <a:lnTo>
                    <a:pt x="325" y="198"/>
                  </a:lnTo>
                  <a:lnTo>
                    <a:pt x="322" y="200"/>
                  </a:lnTo>
                  <a:lnTo>
                    <a:pt x="316" y="202"/>
                  </a:lnTo>
                  <a:lnTo>
                    <a:pt x="313" y="204"/>
                  </a:lnTo>
                  <a:lnTo>
                    <a:pt x="307" y="204"/>
                  </a:lnTo>
                  <a:lnTo>
                    <a:pt x="303" y="206"/>
                  </a:lnTo>
                  <a:lnTo>
                    <a:pt x="298" y="207"/>
                  </a:lnTo>
                  <a:lnTo>
                    <a:pt x="293" y="209"/>
                  </a:lnTo>
                  <a:lnTo>
                    <a:pt x="289" y="209"/>
                  </a:lnTo>
                  <a:lnTo>
                    <a:pt x="283" y="211"/>
                  </a:lnTo>
                  <a:lnTo>
                    <a:pt x="280" y="213"/>
                  </a:lnTo>
                  <a:lnTo>
                    <a:pt x="273" y="215"/>
                  </a:lnTo>
                  <a:lnTo>
                    <a:pt x="267" y="215"/>
                  </a:lnTo>
                  <a:lnTo>
                    <a:pt x="262" y="217"/>
                  </a:lnTo>
                  <a:lnTo>
                    <a:pt x="256" y="217"/>
                  </a:lnTo>
                  <a:lnTo>
                    <a:pt x="251" y="218"/>
                  </a:lnTo>
                  <a:lnTo>
                    <a:pt x="245" y="220"/>
                  </a:lnTo>
                  <a:lnTo>
                    <a:pt x="240" y="220"/>
                  </a:lnTo>
                  <a:lnTo>
                    <a:pt x="234" y="222"/>
                  </a:lnTo>
                  <a:lnTo>
                    <a:pt x="229" y="222"/>
                  </a:lnTo>
                  <a:lnTo>
                    <a:pt x="224" y="222"/>
                  </a:lnTo>
                  <a:lnTo>
                    <a:pt x="218" y="224"/>
                  </a:lnTo>
                  <a:lnTo>
                    <a:pt x="213" y="224"/>
                  </a:lnTo>
                  <a:lnTo>
                    <a:pt x="207" y="224"/>
                  </a:lnTo>
                  <a:lnTo>
                    <a:pt x="202" y="224"/>
                  </a:lnTo>
                  <a:lnTo>
                    <a:pt x="196" y="226"/>
                  </a:lnTo>
                  <a:lnTo>
                    <a:pt x="191" y="226"/>
                  </a:lnTo>
                  <a:lnTo>
                    <a:pt x="185" y="226"/>
                  </a:lnTo>
                  <a:lnTo>
                    <a:pt x="180" y="226"/>
                  </a:lnTo>
                  <a:lnTo>
                    <a:pt x="174" y="226"/>
                  </a:lnTo>
                  <a:lnTo>
                    <a:pt x="169" y="226"/>
                  </a:lnTo>
                  <a:lnTo>
                    <a:pt x="162" y="226"/>
                  </a:lnTo>
                  <a:lnTo>
                    <a:pt x="156" y="224"/>
                  </a:lnTo>
                  <a:lnTo>
                    <a:pt x="151" y="224"/>
                  </a:lnTo>
                  <a:lnTo>
                    <a:pt x="147" y="224"/>
                  </a:lnTo>
                  <a:lnTo>
                    <a:pt x="142" y="222"/>
                  </a:lnTo>
                  <a:lnTo>
                    <a:pt x="136" y="222"/>
                  </a:lnTo>
                  <a:lnTo>
                    <a:pt x="131" y="220"/>
                  </a:lnTo>
                  <a:lnTo>
                    <a:pt x="127" y="220"/>
                  </a:lnTo>
                  <a:lnTo>
                    <a:pt x="122" y="218"/>
                  </a:lnTo>
                  <a:lnTo>
                    <a:pt x="116" y="217"/>
                  </a:lnTo>
                  <a:lnTo>
                    <a:pt x="113" y="215"/>
                  </a:lnTo>
                  <a:lnTo>
                    <a:pt x="109" y="213"/>
                  </a:lnTo>
                  <a:lnTo>
                    <a:pt x="104" y="211"/>
                  </a:lnTo>
                  <a:lnTo>
                    <a:pt x="100" y="209"/>
                  </a:lnTo>
                  <a:lnTo>
                    <a:pt x="95" y="206"/>
                  </a:lnTo>
                  <a:lnTo>
                    <a:pt x="89" y="204"/>
                  </a:lnTo>
                  <a:lnTo>
                    <a:pt x="85" y="200"/>
                  </a:lnTo>
                  <a:lnTo>
                    <a:pt x="82" y="197"/>
                  </a:lnTo>
                  <a:lnTo>
                    <a:pt x="76" y="195"/>
                  </a:lnTo>
                  <a:lnTo>
                    <a:pt x="75" y="191"/>
                  </a:lnTo>
                  <a:lnTo>
                    <a:pt x="69" y="188"/>
                  </a:lnTo>
                  <a:lnTo>
                    <a:pt x="65" y="184"/>
                  </a:lnTo>
                  <a:lnTo>
                    <a:pt x="62" y="182"/>
                  </a:lnTo>
                  <a:lnTo>
                    <a:pt x="60" y="178"/>
                  </a:lnTo>
                  <a:lnTo>
                    <a:pt x="56" y="173"/>
                  </a:lnTo>
                  <a:lnTo>
                    <a:pt x="53" y="169"/>
                  </a:lnTo>
                  <a:lnTo>
                    <a:pt x="49" y="166"/>
                  </a:lnTo>
                  <a:lnTo>
                    <a:pt x="47" y="162"/>
                  </a:lnTo>
                  <a:lnTo>
                    <a:pt x="44" y="158"/>
                  </a:lnTo>
                  <a:lnTo>
                    <a:pt x="42" y="155"/>
                  </a:lnTo>
                  <a:lnTo>
                    <a:pt x="38" y="149"/>
                  </a:lnTo>
                  <a:lnTo>
                    <a:pt x="36" y="146"/>
                  </a:lnTo>
                  <a:lnTo>
                    <a:pt x="35" y="140"/>
                  </a:lnTo>
                  <a:lnTo>
                    <a:pt x="33" y="137"/>
                  </a:lnTo>
                  <a:lnTo>
                    <a:pt x="31" y="131"/>
                  </a:lnTo>
                  <a:lnTo>
                    <a:pt x="29" y="128"/>
                  </a:lnTo>
                  <a:lnTo>
                    <a:pt x="27" y="124"/>
                  </a:lnTo>
                  <a:lnTo>
                    <a:pt x="26" y="118"/>
                  </a:lnTo>
                  <a:lnTo>
                    <a:pt x="24" y="113"/>
                  </a:lnTo>
                  <a:lnTo>
                    <a:pt x="22" y="109"/>
                  </a:lnTo>
                  <a:lnTo>
                    <a:pt x="20" y="106"/>
                  </a:lnTo>
                  <a:lnTo>
                    <a:pt x="18" y="100"/>
                  </a:lnTo>
                  <a:lnTo>
                    <a:pt x="16" y="97"/>
                  </a:lnTo>
                  <a:lnTo>
                    <a:pt x="16" y="91"/>
                  </a:lnTo>
                  <a:lnTo>
                    <a:pt x="15" y="88"/>
                  </a:lnTo>
                  <a:lnTo>
                    <a:pt x="15" y="82"/>
                  </a:lnTo>
                  <a:lnTo>
                    <a:pt x="13" y="79"/>
                  </a:lnTo>
                  <a:lnTo>
                    <a:pt x="11" y="73"/>
                  </a:lnTo>
                  <a:lnTo>
                    <a:pt x="11" y="69"/>
                  </a:lnTo>
                  <a:lnTo>
                    <a:pt x="9" y="64"/>
                  </a:lnTo>
                  <a:lnTo>
                    <a:pt x="9" y="60"/>
                  </a:lnTo>
                  <a:lnTo>
                    <a:pt x="9" y="57"/>
                  </a:lnTo>
                  <a:lnTo>
                    <a:pt x="7" y="53"/>
                  </a:lnTo>
                  <a:lnTo>
                    <a:pt x="6" y="48"/>
                  </a:lnTo>
                  <a:lnTo>
                    <a:pt x="6" y="44"/>
                  </a:lnTo>
                  <a:lnTo>
                    <a:pt x="6" y="40"/>
                  </a:lnTo>
                  <a:lnTo>
                    <a:pt x="6" y="37"/>
                  </a:lnTo>
                  <a:lnTo>
                    <a:pt x="4" y="33"/>
                  </a:lnTo>
                  <a:lnTo>
                    <a:pt x="4" y="31"/>
                  </a:lnTo>
                  <a:lnTo>
                    <a:pt x="4" y="28"/>
                  </a:lnTo>
                  <a:lnTo>
                    <a:pt x="4" y="20"/>
                  </a:lnTo>
                  <a:lnTo>
                    <a:pt x="4" y="15"/>
                  </a:lnTo>
                  <a:lnTo>
                    <a:pt x="4" y="11"/>
                  </a:lnTo>
                  <a:lnTo>
                    <a:pt x="4" y="8"/>
                  </a:lnTo>
                  <a:lnTo>
                    <a:pt x="4" y="2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27" name="Freeform 32"/>
            <p:cNvSpPr>
              <a:spLocks/>
            </p:cNvSpPr>
            <p:nvPr/>
          </p:nvSpPr>
          <p:spPr bwMode="auto">
            <a:xfrm>
              <a:off x="3828" y="3046"/>
              <a:ext cx="488" cy="169"/>
            </a:xfrm>
            <a:custGeom>
              <a:avLst/>
              <a:gdLst>
                <a:gd name="T0" fmla="*/ 116 w 488"/>
                <a:gd name="T1" fmla="*/ 3 h 169"/>
                <a:gd name="T2" fmla="*/ 110 w 488"/>
                <a:gd name="T3" fmla="*/ 3 h 169"/>
                <a:gd name="T4" fmla="*/ 105 w 488"/>
                <a:gd name="T5" fmla="*/ 2 h 169"/>
                <a:gd name="T6" fmla="*/ 96 w 488"/>
                <a:gd name="T7" fmla="*/ 2 h 169"/>
                <a:gd name="T8" fmla="*/ 87 w 488"/>
                <a:gd name="T9" fmla="*/ 0 h 169"/>
                <a:gd name="T10" fmla="*/ 76 w 488"/>
                <a:gd name="T11" fmla="*/ 2 h 169"/>
                <a:gd name="T12" fmla="*/ 65 w 488"/>
                <a:gd name="T13" fmla="*/ 2 h 169"/>
                <a:gd name="T14" fmla="*/ 56 w 488"/>
                <a:gd name="T15" fmla="*/ 5 h 169"/>
                <a:gd name="T16" fmla="*/ 43 w 488"/>
                <a:gd name="T17" fmla="*/ 7 h 169"/>
                <a:gd name="T18" fmla="*/ 32 w 488"/>
                <a:gd name="T19" fmla="*/ 12 h 169"/>
                <a:gd name="T20" fmla="*/ 23 w 488"/>
                <a:gd name="T21" fmla="*/ 20 h 169"/>
                <a:gd name="T22" fmla="*/ 16 w 488"/>
                <a:gd name="T23" fmla="*/ 29 h 169"/>
                <a:gd name="T24" fmla="*/ 9 w 488"/>
                <a:gd name="T25" fmla="*/ 40 h 169"/>
                <a:gd name="T26" fmla="*/ 5 w 488"/>
                <a:gd name="T27" fmla="*/ 47 h 169"/>
                <a:gd name="T28" fmla="*/ 3 w 488"/>
                <a:gd name="T29" fmla="*/ 54 h 169"/>
                <a:gd name="T30" fmla="*/ 1 w 488"/>
                <a:gd name="T31" fmla="*/ 61 h 169"/>
                <a:gd name="T32" fmla="*/ 0 w 488"/>
                <a:gd name="T33" fmla="*/ 71 h 169"/>
                <a:gd name="T34" fmla="*/ 0 w 488"/>
                <a:gd name="T35" fmla="*/ 81 h 169"/>
                <a:gd name="T36" fmla="*/ 1 w 488"/>
                <a:gd name="T37" fmla="*/ 92 h 169"/>
                <a:gd name="T38" fmla="*/ 36 w 488"/>
                <a:gd name="T39" fmla="*/ 87 h 169"/>
                <a:gd name="T40" fmla="*/ 34 w 488"/>
                <a:gd name="T41" fmla="*/ 81 h 169"/>
                <a:gd name="T42" fmla="*/ 32 w 488"/>
                <a:gd name="T43" fmla="*/ 71 h 169"/>
                <a:gd name="T44" fmla="*/ 32 w 488"/>
                <a:gd name="T45" fmla="*/ 61 h 169"/>
                <a:gd name="T46" fmla="*/ 38 w 488"/>
                <a:gd name="T47" fmla="*/ 49 h 169"/>
                <a:gd name="T48" fmla="*/ 45 w 488"/>
                <a:gd name="T49" fmla="*/ 42 h 169"/>
                <a:gd name="T50" fmla="*/ 52 w 488"/>
                <a:gd name="T51" fmla="*/ 38 h 169"/>
                <a:gd name="T52" fmla="*/ 61 w 488"/>
                <a:gd name="T53" fmla="*/ 34 h 169"/>
                <a:gd name="T54" fmla="*/ 72 w 488"/>
                <a:gd name="T55" fmla="*/ 31 h 169"/>
                <a:gd name="T56" fmla="*/ 83 w 488"/>
                <a:gd name="T57" fmla="*/ 31 h 169"/>
                <a:gd name="T58" fmla="*/ 90 w 488"/>
                <a:gd name="T59" fmla="*/ 31 h 169"/>
                <a:gd name="T60" fmla="*/ 100 w 488"/>
                <a:gd name="T61" fmla="*/ 31 h 169"/>
                <a:gd name="T62" fmla="*/ 109 w 488"/>
                <a:gd name="T63" fmla="*/ 32 h 169"/>
                <a:gd name="T64" fmla="*/ 118 w 488"/>
                <a:gd name="T65" fmla="*/ 34 h 169"/>
                <a:gd name="T66" fmla="*/ 129 w 488"/>
                <a:gd name="T67" fmla="*/ 36 h 169"/>
                <a:gd name="T68" fmla="*/ 141 w 488"/>
                <a:gd name="T69" fmla="*/ 38 h 169"/>
                <a:gd name="T70" fmla="*/ 152 w 488"/>
                <a:gd name="T71" fmla="*/ 42 h 169"/>
                <a:gd name="T72" fmla="*/ 165 w 488"/>
                <a:gd name="T73" fmla="*/ 43 h 169"/>
                <a:gd name="T74" fmla="*/ 179 w 488"/>
                <a:gd name="T75" fmla="*/ 49 h 169"/>
                <a:gd name="T76" fmla="*/ 194 w 488"/>
                <a:gd name="T77" fmla="*/ 52 h 169"/>
                <a:gd name="T78" fmla="*/ 209 w 488"/>
                <a:gd name="T79" fmla="*/ 58 h 169"/>
                <a:gd name="T80" fmla="*/ 223 w 488"/>
                <a:gd name="T81" fmla="*/ 61 h 169"/>
                <a:gd name="T82" fmla="*/ 238 w 488"/>
                <a:gd name="T83" fmla="*/ 67 h 169"/>
                <a:gd name="T84" fmla="*/ 254 w 488"/>
                <a:gd name="T85" fmla="*/ 72 h 169"/>
                <a:gd name="T86" fmla="*/ 270 w 488"/>
                <a:gd name="T87" fmla="*/ 78 h 169"/>
                <a:gd name="T88" fmla="*/ 285 w 488"/>
                <a:gd name="T89" fmla="*/ 83 h 169"/>
                <a:gd name="T90" fmla="*/ 301 w 488"/>
                <a:gd name="T91" fmla="*/ 91 h 169"/>
                <a:gd name="T92" fmla="*/ 316 w 488"/>
                <a:gd name="T93" fmla="*/ 96 h 169"/>
                <a:gd name="T94" fmla="*/ 332 w 488"/>
                <a:gd name="T95" fmla="*/ 101 h 169"/>
                <a:gd name="T96" fmla="*/ 347 w 488"/>
                <a:gd name="T97" fmla="*/ 109 h 169"/>
                <a:gd name="T98" fmla="*/ 361 w 488"/>
                <a:gd name="T99" fmla="*/ 114 h 169"/>
                <a:gd name="T100" fmla="*/ 376 w 488"/>
                <a:gd name="T101" fmla="*/ 120 h 169"/>
                <a:gd name="T102" fmla="*/ 390 w 488"/>
                <a:gd name="T103" fmla="*/ 125 h 169"/>
                <a:gd name="T104" fmla="*/ 403 w 488"/>
                <a:gd name="T105" fmla="*/ 131 h 169"/>
                <a:gd name="T106" fmla="*/ 416 w 488"/>
                <a:gd name="T107" fmla="*/ 136 h 169"/>
                <a:gd name="T108" fmla="*/ 428 w 488"/>
                <a:gd name="T109" fmla="*/ 141 h 169"/>
                <a:gd name="T110" fmla="*/ 439 w 488"/>
                <a:gd name="T111" fmla="*/ 147 h 169"/>
                <a:gd name="T112" fmla="*/ 448 w 488"/>
                <a:gd name="T113" fmla="*/ 152 h 169"/>
                <a:gd name="T114" fmla="*/ 457 w 488"/>
                <a:gd name="T115" fmla="*/ 156 h 169"/>
                <a:gd name="T116" fmla="*/ 466 w 488"/>
                <a:gd name="T117" fmla="*/ 160 h 169"/>
                <a:gd name="T118" fmla="*/ 474 w 488"/>
                <a:gd name="T119" fmla="*/ 161 h 169"/>
                <a:gd name="T120" fmla="*/ 481 w 488"/>
                <a:gd name="T121" fmla="*/ 165 h 169"/>
                <a:gd name="T122" fmla="*/ 486 w 488"/>
                <a:gd name="T123" fmla="*/ 169 h 169"/>
                <a:gd name="T124" fmla="*/ 472 w 488"/>
                <a:gd name="T125" fmla="*/ 147 h 1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488" h="169">
                  <a:moveTo>
                    <a:pt x="472" y="147"/>
                  </a:moveTo>
                  <a:lnTo>
                    <a:pt x="116" y="3"/>
                  </a:lnTo>
                  <a:lnTo>
                    <a:pt x="114" y="3"/>
                  </a:lnTo>
                  <a:lnTo>
                    <a:pt x="110" y="3"/>
                  </a:lnTo>
                  <a:lnTo>
                    <a:pt x="107" y="2"/>
                  </a:lnTo>
                  <a:lnTo>
                    <a:pt x="105" y="2"/>
                  </a:lnTo>
                  <a:lnTo>
                    <a:pt x="100" y="2"/>
                  </a:lnTo>
                  <a:lnTo>
                    <a:pt x="96" y="2"/>
                  </a:lnTo>
                  <a:lnTo>
                    <a:pt x="90" y="2"/>
                  </a:lnTo>
                  <a:lnTo>
                    <a:pt x="87" y="0"/>
                  </a:lnTo>
                  <a:lnTo>
                    <a:pt x="81" y="0"/>
                  </a:lnTo>
                  <a:lnTo>
                    <a:pt x="76" y="2"/>
                  </a:lnTo>
                  <a:lnTo>
                    <a:pt x="70" y="2"/>
                  </a:lnTo>
                  <a:lnTo>
                    <a:pt x="65" y="2"/>
                  </a:lnTo>
                  <a:lnTo>
                    <a:pt x="61" y="3"/>
                  </a:lnTo>
                  <a:lnTo>
                    <a:pt x="56" y="5"/>
                  </a:lnTo>
                  <a:lnTo>
                    <a:pt x="49" y="5"/>
                  </a:lnTo>
                  <a:lnTo>
                    <a:pt x="43" y="7"/>
                  </a:lnTo>
                  <a:lnTo>
                    <a:pt x="38" y="9"/>
                  </a:lnTo>
                  <a:lnTo>
                    <a:pt x="32" y="12"/>
                  </a:lnTo>
                  <a:lnTo>
                    <a:pt x="27" y="16"/>
                  </a:lnTo>
                  <a:lnTo>
                    <a:pt x="23" y="20"/>
                  </a:lnTo>
                  <a:lnTo>
                    <a:pt x="18" y="23"/>
                  </a:lnTo>
                  <a:lnTo>
                    <a:pt x="16" y="29"/>
                  </a:lnTo>
                  <a:lnTo>
                    <a:pt x="11" y="34"/>
                  </a:lnTo>
                  <a:lnTo>
                    <a:pt x="9" y="40"/>
                  </a:lnTo>
                  <a:lnTo>
                    <a:pt x="5" y="43"/>
                  </a:lnTo>
                  <a:lnTo>
                    <a:pt x="5" y="47"/>
                  </a:lnTo>
                  <a:lnTo>
                    <a:pt x="3" y="51"/>
                  </a:lnTo>
                  <a:lnTo>
                    <a:pt x="3" y="54"/>
                  </a:lnTo>
                  <a:lnTo>
                    <a:pt x="1" y="58"/>
                  </a:lnTo>
                  <a:lnTo>
                    <a:pt x="1" y="61"/>
                  </a:lnTo>
                  <a:lnTo>
                    <a:pt x="0" y="67"/>
                  </a:lnTo>
                  <a:lnTo>
                    <a:pt x="0" y="71"/>
                  </a:lnTo>
                  <a:lnTo>
                    <a:pt x="0" y="76"/>
                  </a:lnTo>
                  <a:lnTo>
                    <a:pt x="0" y="81"/>
                  </a:lnTo>
                  <a:lnTo>
                    <a:pt x="0" y="87"/>
                  </a:lnTo>
                  <a:lnTo>
                    <a:pt x="1" y="92"/>
                  </a:lnTo>
                  <a:lnTo>
                    <a:pt x="36" y="89"/>
                  </a:lnTo>
                  <a:lnTo>
                    <a:pt x="36" y="87"/>
                  </a:lnTo>
                  <a:lnTo>
                    <a:pt x="36" y="85"/>
                  </a:lnTo>
                  <a:lnTo>
                    <a:pt x="34" y="81"/>
                  </a:lnTo>
                  <a:lnTo>
                    <a:pt x="32" y="78"/>
                  </a:lnTo>
                  <a:lnTo>
                    <a:pt x="32" y="71"/>
                  </a:lnTo>
                  <a:lnTo>
                    <a:pt x="32" y="67"/>
                  </a:lnTo>
                  <a:lnTo>
                    <a:pt x="32" y="61"/>
                  </a:lnTo>
                  <a:lnTo>
                    <a:pt x="36" y="56"/>
                  </a:lnTo>
                  <a:lnTo>
                    <a:pt x="38" y="49"/>
                  </a:lnTo>
                  <a:lnTo>
                    <a:pt x="43" y="43"/>
                  </a:lnTo>
                  <a:lnTo>
                    <a:pt x="45" y="42"/>
                  </a:lnTo>
                  <a:lnTo>
                    <a:pt x="49" y="40"/>
                  </a:lnTo>
                  <a:lnTo>
                    <a:pt x="52" y="38"/>
                  </a:lnTo>
                  <a:lnTo>
                    <a:pt x="58" y="36"/>
                  </a:lnTo>
                  <a:lnTo>
                    <a:pt x="61" y="34"/>
                  </a:lnTo>
                  <a:lnTo>
                    <a:pt x="67" y="32"/>
                  </a:lnTo>
                  <a:lnTo>
                    <a:pt x="72" y="31"/>
                  </a:lnTo>
                  <a:lnTo>
                    <a:pt x="80" y="31"/>
                  </a:lnTo>
                  <a:lnTo>
                    <a:pt x="83" y="31"/>
                  </a:lnTo>
                  <a:lnTo>
                    <a:pt x="87" y="31"/>
                  </a:lnTo>
                  <a:lnTo>
                    <a:pt x="90" y="31"/>
                  </a:lnTo>
                  <a:lnTo>
                    <a:pt x="96" y="31"/>
                  </a:lnTo>
                  <a:lnTo>
                    <a:pt x="100" y="31"/>
                  </a:lnTo>
                  <a:lnTo>
                    <a:pt x="103" y="32"/>
                  </a:lnTo>
                  <a:lnTo>
                    <a:pt x="109" y="32"/>
                  </a:lnTo>
                  <a:lnTo>
                    <a:pt x="114" y="34"/>
                  </a:lnTo>
                  <a:lnTo>
                    <a:pt x="118" y="34"/>
                  </a:lnTo>
                  <a:lnTo>
                    <a:pt x="123" y="34"/>
                  </a:lnTo>
                  <a:lnTo>
                    <a:pt x="129" y="36"/>
                  </a:lnTo>
                  <a:lnTo>
                    <a:pt x="134" y="36"/>
                  </a:lnTo>
                  <a:lnTo>
                    <a:pt x="141" y="38"/>
                  </a:lnTo>
                  <a:lnTo>
                    <a:pt x="147" y="38"/>
                  </a:lnTo>
                  <a:lnTo>
                    <a:pt x="152" y="42"/>
                  </a:lnTo>
                  <a:lnTo>
                    <a:pt x="159" y="43"/>
                  </a:lnTo>
                  <a:lnTo>
                    <a:pt x="165" y="43"/>
                  </a:lnTo>
                  <a:lnTo>
                    <a:pt x="172" y="45"/>
                  </a:lnTo>
                  <a:lnTo>
                    <a:pt x="179" y="49"/>
                  </a:lnTo>
                  <a:lnTo>
                    <a:pt x="187" y="51"/>
                  </a:lnTo>
                  <a:lnTo>
                    <a:pt x="194" y="52"/>
                  </a:lnTo>
                  <a:lnTo>
                    <a:pt x="201" y="54"/>
                  </a:lnTo>
                  <a:lnTo>
                    <a:pt x="209" y="58"/>
                  </a:lnTo>
                  <a:lnTo>
                    <a:pt x="216" y="60"/>
                  </a:lnTo>
                  <a:lnTo>
                    <a:pt x="223" y="61"/>
                  </a:lnTo>
                  <a:lnTo>
                    <a:pt x="230" y="63"/>
                  </a:lnTo>
                  <a:lnTo>
                    <a:pt x="238" y="67"/>
                  </a:lnTo>
                  <a:lnTo>
                    <a:pt x="247" y="69"/>
                  </a:lnTo>
                  <a:lnTo>
                    <a:pt x="254" y="72"/>
                  </a:lnTo>
                  <a:lnTo>
                    <a:pt x="261" y="76"/>
                  </a:lnTo>
                  <a:lnTo>
                    <a:pt x="270" y="78"/>
                  </a:lnTo>
                  <a:lnTo>
                    <a:pt x="278" y="81"/>
                  </a:lnTo>
                  <a:lnTo>
                    <a:pt x="285" y="83"/>
                  </a:lnTo>
                  <a:lnTo>
                    <a:pt x="294" y="87"/>
                  </a:lnTo>
                  <a:lnTo>
                    <a:pt x="301" y="91"/>
                  </a:lnTo>
                  <a:lnTo>
                    <a:pt x="308" y="94"/>
                  </a:lnTo>
                  <a:lnTo>
                    <a:pt x="316" y="96"/>
                  </a:lnTo>
                  <a:lnTo>
                    <a:pt x="325" y="100"/>
                  </a:lnTo>
                  <a:lnTo>
                    <a:pt x="332" y="101"/>
                  </a:lnTo>
                  <a:lnTo>
                    <a:pt x="341" y="107"/>
                  </a:lnTo>
                  <a:lnTo>
                    <a:pt x="347" y="109"/>
                  </a:lnTo>
                  <a:lnTo>
                    <a:pt x="356" y="111"/>
                  </a:lnTo>
                  <a:lnTo>
                    <a:pt x="361" y="114"/>
                  </a:lnTo>
                  <a:lnTo>
                    <a:pt x="370" y="118"/>
                  </a:lnTo>
                  <a:lnTo>
                    <a:pt x="376" y="120"/>
                  </a:lnTo>
                  <a:lnTo>
                    <a:pt x="383" y="123"/>
                  </a:lnTo>
                  <a:lnTo>
                    <a:pt x="390" y="125"/>
                  </a:lnTo>
                  <a:lnTo>
                    <a:pt x="397" y="129"/>
                  </a:lnTo>
                  <a:lnTo>
                    <a:pt x="403" y="131"/>
                  </a:lnTo>
                  <a:lnTo>
                    <a:pt x="410" y="134"/>
                  </a:lnTo>
                  <a:lnTo>
                    <a:pt x="416" y="136"/>
                  </a:lnTo>
                  <a:lnTo>
                    <a:pt x="423" y="140"/>
                  </a:lnTo>
                  <a:lnTo>
                    <a:pt x="428" y="141"/>
                  </a:lnTo>
                  <a:lnTo>
                    <a:pt x="434" y="143"/>
                  </a:lnTo>
                  <a:lnTo>
                    <a:pt x="439" y="147"/>
                  </a:lnTo>
                  <a:lnTo>
                    <a:pt x="445" y="149"/>
                  </a:lnTo>
                  <a:lnTo>
                    <a:pt x="448" y="152"/>
                  </a:lnTo>
                  <a:lnTo>
                    <a:pt x="454" y="154"/>
                  </a:lnTo>
                  <a:lnTo>
                    <a:pt x="457" y="156"/>
                  </a:lnTo>
                  <a:lnTo>
                    <a:pt x="463" y="158"/>
                  </a:lnTo>
                  <a:lnTo>
                    <a:pt x="466" y="160"/>
                  </a:lnTo>
                  <a:lnTo>
                    <a:pt x="470" y="160"/>
                  </a:lnTo>
                  <a:lnTo>
                    <a:pt x="474" y="161"/>
                  </a:lnTo>
                  <a:lnTo>
                    <a:pt x="476" y="163"/>
                  </a:lnTo>
                  <a:lnTo>
                    <a:pt x="481" y="165"/>
                  </a:lnTo>
                  <a:lnTo>
                    <a:pt x="485" y="167"/>
                  </a:lnTo>
                  <a:lnTo>
                    <a:pt x="486" y="169"/>
                  </a:lnTo>
                  <a:lnTo>
                    <a:pt x="488" y="169"/>
                  </a:lnTo>
                  <a:lnTo>
                    <a:pt x="472" y="147"/>
                  </a:lnTo>
                  <a:lnTo>
                    <a:pt x="472" y="14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28" name="Freeform 33"/>
            <p:cNvSpPr>
              <a:spLocks/>
            </p:cNvSpPr>
            <p:nvPr/>
          </p:nvSpPr>
          <p:spPr bwMode="auto">
            <a:xfrm>
              <a:off x="3853" y="3155"/>
              <a:ext cx="449" cy="209"/>
            </a:xfrm>
            <a:custGeom>
              <a:avLst/>
              <a:gdLst>
                <a:gd name="T0" fmla="*/ 6 w 449"/>
                <a:gd name="T1" fmla="*/ 3 h 209"/>
                <a:gd name="T2" fmla="*/ 22 w 449"/>
                <a:gd name="T3" fmla="*/ 14 h 209"/>
                <a:gd name="T4" fmla="*/ 35 w 449"/>
                <a:gd name="T5" fmla="*/ 20 h 209"/>
                <a:gd name="T6" fmla="*/ 49 w 449"/>
                <a:gd name="T7" fmla="*/ 29 h 209"/>
                <a:gd name="T8" fmla="*/ 65 w 449"/>
                <a:gd name="T9" fmla="*/ 38 h 209"/>
                <a:gd name="T10" fmla="*/ 85 w 449"/>
                <a:gd name="T11" fmla="*/ 51 h 209"/>
                <a:gd name="T12" fmla="*/ 105 w 449"/>
                <a:gd name="T13" fmla="*/ 61 h 209"/>
                <a:gd name="T14" fmla="*/ 127 w 449"/>
                <a:gd name="T15" fmla="*/ 72 h 209"/>
                <a:gd name="T16" fmla="*/ 153 w 449"/>
                <a:gd name="T17" fmla="*/ 85 h 209"/>
                <a:gd name="T18" fmla="*/ 176 w 449"/>
                <a:gd name="T19" fmla="*/ 98 h 209"/>
                <a:gd name="T20" fmla="*/ 202 w 449"/>
                <a:gd name="T21" fmla="*/ 111 h 209"/>
                <a:gd name="T22" fmla="*/ 229 w 449"/>
                <a:gd name="T23" fmla="*/ 123 h 209"/>
                <a:gd name="T24" fmla="*/ 256 w 449"/>
                <a:gd name="T25" fmla="*/ 136 h 209"/>
                <a:gd name="T26" fmla="*/ 285 w 449"/>
                <a:gd name="T27" fmla="*/ 150 h 209"/>
                <a:gd name="T28" fmla="*/ 312 w 449"/>
                <a:gd name="T29" fmla="*/ 161 h 209"/>
                <a:gd name="T30" fmla="*/ 342 w 449"/>
                <a:gd name="T31" fmla="*/ 172 h 209"/>
                <a:gd name="T32" fmla="*/ 371 w 449"/>
                <a:gd name="T33" fmla="*/ 185 h 209"/>
                <a:gd name="T34" fmla="*/ 400 w 449"/>
                <a:gd name="T35" fmla="*/ 196 h 209"/>
                <a:gd name="T36" fmla="*/ 429 w 449"/>
                <a:gd name="T37" fmla="*/ 205 h 209"/>
                <a:gd name="T38" fmla="*/ 447 w 449"/>
                <a:gd name="T39" fmla="*/ 185 h 209"/>
                <a:gd name="T40" fmla="*/ 438 w 449"/>
                <a:gd name="T41" fmla="*/ 181 h 209"/>
                <a:gd name="T42" fmla="*/ 423 w 449"/>
                <a:gd name="T43" fmla="*/ 174 h 209"/>
                <a:gd name="T44" fmla="*/ 412 w 449"/>
                <a:gd name="T45" fmla="*/ 170 h 209"/>
                <a:gd name="T46" fmla="*/ 398 w 449"/>
                <a:gd name="T47" fmla="*/ 165 h 209"/>
                <a:gd name="T48" fmla="*/ 383 w 449"/>
                <a:gd name="T49" fmla="*/ 158 h 209"/>
                <a:gd name="T50" fmla="*/ 369 w 449"/>
                <a:gd name="T51" fmla="*/ 152 h 209"/>
                <a:gd name="T52" fmla="*/ 351 w 449"/>
                <a:gd name="T53" fmla="*/ 145 h 209"/>
                <a:gd name="T54" fmla="*/ 332 w 449"/>
                <a:gd name="T55" fmla="*/ 140 h 209"/>
                <a:gd name="T56" fmla="*/ 316 w 449"/>
                <a:gd name="T57" fmla="*/ 132 h 209"/>
                <a:gd name="T58" fmla="*/ 296 w 449"/>
                <a:gd name="T59" fmla="*/ 123 h 209"/>
                <a:gd name="T60" fmla="*/ 278 w 449"/>
                <a:gd name="T61" fmla="*/ 116 h 209"/>
                <a:gd name="T62" fmla="*/ 258 w 449"/>
                <a:gd name="T63" fmla="*/ 109 h 209"/>
                <a:gd name="T64" fmla="*/ 240 w 449"/>
                <a:gd name="T65" fmla="*/ 101 h 209"/>
                <a:gd name="T66" fmla="*/ 220 w 449"/>
                <a:gd name="T67" fmla="*/ 92 h 209"/>
                <a:gd name="T68" fmla="*/ 204 w 449"/>
                <a:gd name="T69" fmla="*/ 85 h 209"/>
                <a:gd name="T70" fmla="*/ 185 w 449"/>
                <a:gd name="T71" fmla="*/ 78 h 209"/>
                <a:gd name="T72" fmla="*/ 171 w 449"/>
                <a:gd name="T73" fmla="*/ 72 h 209"/>
                <a:gd name="T74" fmla="*/ 156 w 449"/>
                <a:gd name="T75" fmla="*/ 67 h 209"/>
                <a:gd name="T76" fmla="*/ 144 w 449"/>
                <a:gd name="T77" fmla="*/ 61 h 209"/>
                <a:gd name="T78" fmla="*/ 133 w 449"/>
                <a:gd name="T79" fmla="*/ 56 h 209"/>
                <a:gd name="T80" fmla="*/ 120 w 449"/>
                <a:gd name="T81" fmla="*/ 51 h 209"/>
                <a:gd name="T82" fmla="*/ 109 w 449"/>
                <a:gd name="T83" fmla="*/ 45 h 209"/>
                <a:gd name="T84" fmla="*/ 98 w 449"/>
                <a:gd name="T85" fmla="*/ 41 h 209"/>
                <a:gd name="T86" fmla="*/ 78 w 449"/>
                <a:gd name="T87" fmla="*/ 32 h 209"/>
                <a:gd name="T88" fmla="*/ 60 w 449"/>
                <a:gd name="T89" fmla="*/ 25 h 209"/>
                <a:gd name="T90" fmla="*/ 44 w 449"/>
                <a:gd name="T91" fmla="*/ 20 h 209"/>
                <a:gd name="T92" fmla="*/ 31 w 449"/>
                <a:gd name="T93" fmla="*/ 12 h 209"/>
                <a:gd name="T94" fmla="*/ 15 w 449"/>
                <a:gd name="T95" fmla="*/ 7 h 209"/>
                <a:gd name="T96" fmla="*/ 2 w 449"/>
                <a:gd name="T97" fmla="*/ 2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449" h="209">
                  <a:moveTo>
                    <a:pt x="0" y="0"/>
                  </a:moveTo>
                  <a:lnTo>
                    <a:pt x="2" y="2"/>
                  </a:lnTo>
                  <a:lnTo>
                    <a:pt x="6" y="3"/>
                  </a:lnTo>
                  <a:lnTo>
                    <a:pt x="9" y="7"/>
                  </a:lnTo>
                  <a:lnTo>
                    <a:pt x="15" y="9"/>
                  </a:lnTo>
                  <a:lnTo>
                    <a:pt x="22" y="14"/>
                  </a:lnTo>
                  <a:lnTo>
                    <a:pt x="26" y="16"/>
                  </a:lnTo>
                  <a:lnTo>
                    <a:pt x="31" y="18"/>
                  </a:lnTo>
                  <a:lnTo>
                    <a:pt x="35" y="20"/>
                  </a:lnTo>
                  <a:lnTo>
                    <a:pt x="40" y="23"/>
                  </a:lnTo>
                  <a:lnTo>
                    <a:pt x="44" y="25"/>
                  </a:lnTo>
                  <a:lnTo>
                    <a:pt x="49" y="29"/>
                  </a:lnTo>
                  <a:lnTo>
                    <a:pt x="55" y="32"/>
                  </a:lnTo>
                  <a:lnTo>
                    <a:pt x="60" y="36"/>
                  </a:lnTo>
                  <a:lnTo>
                    <a:pt x="65" y="38"/>
                  </a:lnTo>
                  <a:lnTo>
                    <a:pt x="73" y="41"/>
                  </a:lnTo>
                  <a:lnTo>
                    <a:pt x="78" y="45"/>
                  </a:lnTo>
                  <a:lnTo>
                    <a:pt x="85" y="51"/>
                  </a:lnTo>
                  <a:lnTo>
                    <a:pt x="91" y="52"/>
                  </a:lnTo>
                  <a:lnTo>
                    <a:pt x="98" y="58"/>
                  </a:lnTo>
                  <a:lnTo>
                    <a:pt x="105" y="61"/>
                  </a:lnTo>
                  <a:lnTo>
                    <a:pt x="113" y="65"/>
                  </a:lnTo>
                  <a:lnTo>
                    <a:pt x="120" y="69"/>
                  </a:lnTo>
                  <a:lnTo>
                    <a:pt x="127" y="72"/>
                  </a:lnTo>
                  <a:lnTo>
                    <a:pt x="136" y="78"/>
                  </a:lnTo>
                  <a:lnTo>
                    <a:pt x="144" y="81"/>
                  </a:lnTo>
                  <a:lnTo>
                    <a:pt x="153" y="85"/>
                  </a:lnTo>
                  <a:lnTo>
                    <a:pt x="160" y="91"/>
                  </a:lnTo>
                  <a:lnTo>
                    <a:pt x="169" y="94"/>
                  </a:lnTo>
                  <a:lnTo>
                    <a:pt x="176" y="98"/>
                  </a:lnTo>
                  <a:lnTo>
                    <a:pt x="185" y="101"/>
                  </a:lnTo>
                  <a:lnTo>
                    <a:pt x="193" y="107"/>
                  </a:lnTo>
                  <a:lnTo>
                    <a:pt x="202" y="111"/>
                  </a:lnTo>
                  <a:lnTo>
                    <a:pt x="211" y="116"/>
                  </a:lnTo>
                  <a:lnTo>
                    <a:pt x="220" y="120"/>
                  </a:lnTo>
                  <a:lnTo>
                    <a:pt x="229" y="123"/>
                  </a:lnTo>
                  <a:lnTo>
                    <a:pt x="238" y="129"/>
                  </a:lnTo>
                  <a:lnTo>
                    <a:pt x="247" y="132"/>
                  </a:lnTo>
                  <a:lnTo>
                    <a:pt x="256" y="136"/>
                  </a:lnTo>
                  <a:lnTo>
                    <a:pt x="265" y="141"/>
                  </a:lnTo>
                  <a:lnTo>
                    <a:pt x="276" y="145"/>
                  </a:lnTo>
                  <a:lnTo>
                    <a:pt x="285" y="150"/>
                  </a:lnTo>
                  <a:lnTo>
                    <a:pt x="294" y="152"/>
                  </a:lnTo>
                  <a:lnTo>
                    <a:pt x="303" y="158"/>
                  </a:lnTo>
                  <a:lnTo>
                    <a:pt x="312" y="161"/>
                  </a:lnTo>
                  <a:lnTo>
                    <a:pt x="323" y="165"/>
                  </a:lnTo>
                  <a:lnTo>
                    <a:pt x="332" y="169"/>
                  </a:lnTo>
                  <a:lnTo>
                    <a:pt x="342" y="172"/>
                  </a:lnTo>
                  <a:lnTo>
                    <a:pt x="351" y="178"/>
                  </a:lnTo>
                  <a:lnTo>
                    <a:pt x="362" y="181"/>
                  </a:lnTo>
                  <a:lnTo>
                    <a:pt x="371" y="185"/>
                  </a:lnTo>
                  <a:lnTo>
                    <a:pt x="380" y="189"/>
                  </a:lnTo>
                  <a:lnTo>
                    <a:pt x="389" y="190"/>
                  </a:lnTo>
                  <a:lnTo>
                    <a:pt x="400" y="196"/>
                  </a:lnTo>
                  <a:lnTo>
                    <a:pt x="409" y="198"/>
                  </a:lnTo>
                  <a:lnTo>
                    <a:pt x="418" y="201"/>
                  </a:lnTo>
                  <a:lnTo>
                    <a:pt x="429" y="205"/>
                  </a:lnTo>
                  <a:lnTo>
                    <a:pt x="438" y="209"/>
                  </a:lnTo>
                  <a:lnTo>
                    <a:pt x="449" y="185"/>
                  </a:lnTo>
                  <a:lnTo>
                    <a:pt x="447" y="185"/>
                  </a:lnTo>
                  <a:lnTo>
                    <a:pt x="445" y="183"/>
                  </a:lnTo>
                  <a:lnTo>
                    <a:pt x="441" y="181"/>
                  </a:lnTo>
                  <a:lnTo>
                    <a:pt x="438" y="181"/>
                  </a:lnTo>
                  <a:lnTo>
                    <a:pt x="432" y="178"/>
                  </a:lnTo>
                  <a:lnTo>
                    <a:pt x="427" y="176"/>
                  </a:lnTo>
                  <a:lnTo>
                    <a:pt x="423" y="174"/>
                  </a:lnTo>
                  <a:lnTo>
                    <a:pt x="420" y="172"/>
                  </a:lnTo>
                  <a:lnTo>
                    <a:pt x="416" y="172"/>
                  </a:lnTo>
                  <a:lnTo>
                    <a:pt x="412" y="170"/>
                  </a:lnTo>
                  <a:lnTo>
                    <a:pt x="409" y="169"/>
                  </a:lnTo>
                  <a:lnTo>
                    <a:pt x="403" y="167"/>
                  </a:lnTo>
                  <a:lnTo>
                    <a:pt x="398" y="165"/>
                  </a:lnTo>
                  <a:lnTo>
                    <a:pt x="394" y="163"/>
                  </a:lnTo>
                  <a:lnTo>
                    <a:pt x="389" y="161"/>
                  </a:lnTo>
                  <a:lnTo>
                    <a:pt x="383" y="158"/>
                  </a:lnTo>
                  <a:lnTo>
                    <a:pt x="378" y="156"/>
                  </a:lnTo>
                  <a:lnTo>
                    <a:pt x="374" y="156"/>
                  </a:lnTo>
                  <a:lnTo>
                    <a:pt x="369" y="152"/>
                  </a:lnTo>
                  <a:lnTo>
                    <a:pt x="363" y="150"/>
                  </a:lnTo>
                  <a:lnTo>
                    <a:pt x="356" y="149"/>
                  </a:lnTo>
                  <a:lnTo>
                    <a:pt x="351" y="145"/>
                  </a:lnTo>
                  <a:lnTo>
                    <a:pt x="345" y="143"/>
                  </a:lnTo>
                  <a:lnTo>
                    <a:pt x="340" y="141"/>
                  </a:lnTo>
                  <a:lnTo>
                    <a:pt x="332" y="140"/>
                  </a:lnTo>
                  <a:lnTo>
                    <a:pt x="329" y="138"/>
                  </a:lnTo>
                  <a:lnTo>
                    <a:pt x="322" y="134"/>
                  </a:lnTo>
                  <a:lnTo>
                    <a:pt x="316" y="132"/>
                  </a:lnTo>
                  <a:lnTo>
                    <a:pt x="309" y="129"/>
                  </a:lnTo>
                  <a:lnTo>
                    <a:pt x="303" y="127"/>
                  </a:lnTo>
                  <a:lnTo>
                    <a:pt x="296" y="123"/>
                  </a:lnTo>
                  <a:lnTo>
                    <a:pt x="291" y="121"/>
                  </a:lnTo>
                  <a:lnTo>
                    <a:pt x="283" y="118"/>
                  </a:lnTo>
                  <a:lnTo>
                    <a:pt x="278" y="116"/>
                  </a:lnTo>
                  <a:lnTo>
                    <a:pt x="271" y="112"/>
                  </a:lnTo>
                  <a:lnTo>
                    <a:pt x="263" y="111"/>
                  </a:lnTo>
                  <a:lnTo>
                    <a:pt x="258" y="109"/>
                  </a:lnTo>
                  <a:lnTo>
                    <a:pt x="253" y="105"/>
                  </a:lnTo>
                  <a:lnTo>
                    <a:pt x="245" y="103"/>
                  </a:lnTo>
                  <a:lnTo>
                    <a:pt x="240" y="101"/>
                  </a:lnTo>
                  <a:lnTo>
                    <a:pt x="233" y="98"/>
                  </a:lnTo>
                  <a:lnTo>
                    <a:pt x="227" y="96"/>
                  </a:lnTo>
                  <a:lnTo>
                    <a:pt x="220" y="92"/>
                  </a:lnTo>
                  <a:lnTo>
                    <a:pt x="214" y="91"/>
                  </a:lnTo>
                  <a:lnTo>
                    <a:pt x="209" y="87"/>
                  </a:lnTo>
                  <a:lnTo>
                    <a:pt x="204" y="85"/>
                  </a:lnTo>
                  <a:lnTo>
                    <a:pt x="198" y="83"/>
                  </a:lnTo>
                  <a:lnTo>
                    <a:pt x="191" y="80"/>
                  </a:lnTo>
                  <a:lnTo>
                    <a:pt x="185" y="78"/>
                  </a:lnTo>
                  <a:lnTo>
                    <a:pt x="182" y="76"/>
                  </a:lnTo>
                  <a:lnTo>
                    <a:pt x="174" y="74"/>
                  </a:lnTo>
                  <a:lnTo>
                    <a:pt x="171" y="72"/>
                  </a:lnTo>
                  <a:lnTo>
                    <a:pt x="165" y="71"/>
                  </a:lnTo>
                  <a:lnTo>
                    <a:pt x="162" y="69"/>
                  </a:lnTo>
                  <a:lnTo>
                    <a:pt x="156" y="67"/>
                  </a:lnTo>
                  <a:lnTo>
                    <a:pt x="153" y="65"/>
                  </a:lnTo>
                  <a:lnTo>
                    <a:pt x="147" y="63"/>
                  </a:lnTo>
                  <a:lnTo>
                    <a:pt x="144" y="61"/>
                  </a:lnTo>
                  <a:lnTo>
                    <a:pt x="140" y="60"/>
                  </a:lnTo>
                  <a:lnTo>
                    <a:pt x="136" y="58"/>
                  </a:lnTo>
                  <a:lnTo>
                    <a:pt x="133" y="56"/>
                  </a:lnTo>
                  <a:lnTo>
                    <a:pt x="127" y="54"/>
                  </a:lnTo>
                  <a:lnTo>
                    <a:pt x="124" y="52"/>
                  </a:lnTo>
                  <a:lnTo>
                    <a:pt x="120" y="51"/>
                  </a:lnTo>
                  <a:lnTo>
                    <a:pt x="116" y="49"/>
                  </a:lnTo>
                  <a:lnTo>
                    <a:pt x="113" y="47"/>
                  </a:lnTo>
                  <a:lnTo>
                    <a:pt x="109" y="45"/>
                  </a:lnTo>
                  <a:lnTo>
                    <a:pt x="105" y="45"/>
                  </a:lnTo>
                  <a:lnTo>
                    <a:pt x="102" y="43"/>
                  </a:lnTo>
                  <a:lnTo>
                    <a:pt x="98" y="41"/>
                  </a:lnTo>
                  <a:lnTo>
                    <a:pt x="91" y="38"/>
                  </a:lnTo>
                  <a:lnTo>
                    <a:pt x="85" y="36"/>
                  </a:lnTo>
                  <a:lnTo>
                    <a:pt x="78" y="32"/>
                  </a:lnTo>
                  <a:lnTo>
                    <a:pt x="73" y="31"/>
                  </a:lnTo>
                  <a:lnTo>
                    <a:pt x="65" y="27"/>
                  </a:lnTo>
                  <a:lnTo>
                    <a:pt x="60" y="25"/>
                  </a:lnTo>
                  <a:lnTo>
                    <a:pt x="55" y="23"/>
                  </a:lnTo>
                  <a:lnTo>
                    <a:pt x="49" y="22"/>
                  </a:lnTo>
                  <a:lnTo>
                    <a:pt x="44" y="20"/>
                  </a:lnTo>
                  <a:lnTo>
                    <a:pt x="40" y="18"/>
                  </a:lnTo>
                  <a:lnTo>
                    <a:pt x="35" y="16"/>
                  </a:lnTo>
                  <a:lnTo>
                    <a:pt x="31" y="12"/>
                  </a:lnTo>
                  <a:lnTo>
                    <a:pt x="26" y="11"/>
                  </a:lnTo>
                  <a:lnTo>
                    <a:pt x="22" y="11"/>
                  </a:lnTo>
                  <a:lnTo>
                    <a:pt x="15" y="7"/>
                  </a:lnTo>
                  <a:lnTo>
                    <a:pt x="9" y="5"/>
                  </a:lnTo>
                  <a:lnTo>
                    <a:pt x="6" y="2"/>
                  </a:lnTo>
                  <a:lnTo>
                    <a:pt x="2" y="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29" name="Freeform 34"/>
            <p:cNvSpPr>
              <a:spLocks/>
            </p:cNvSpPr>
            <p:nvPr/>
          </p:nvSpPr>
          <p:spPr bwMode="auto">
            <a:xfrm>
              <a:off x="4109" y="3097"/>
              <a:ext cx="207" cy="40"/>
            </a:xfrm>
            <a:custGeom>
              <a:avLst/>
              <a:gdLst>
                <a:gd name="T0" fmla="*/ 29 w 207"/>
                <a:gd name="T1" fmla="*/ 40 h 40"/>
                <a:gd name="T2" fmla="*/ 207 w 207"/>
                <a:gd name="T3" fmla="*/ 0 h 40"/>
                <a:gd name="T4" fmla="*/ 0 w 207"/>
                <a:gd name="T5" fmla="*/ 21 h 40"/>
                <a:gd name="T6" fmla="*/ 29 w 207"/>
                <a:gd name="T7" fmla="*/ 40 h 40"/>
                <a:gd name="T8" fmla="*/ 29 w 207"/>
                <a:gd name="T9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7" h="40">
                  <a:moveTo>
                    <a:pt x="29" y="40"/>
                  </a:moveTo>
                  <a:lnTo>
                    <a:pt x="207" y="0"/>
                  </a:lnTo>
                  <a:lnTo>
                    <a:pt x="0" y="21"/>
                  </a:lnTo>
                  <a:lnTo>
                    <a:pt x="29" y="40"/>
                  </a:lnTo>
                  <a:lnTo>
                    <a:pt x="29" y="4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0" name="Freeform 35"/>
            <p:cNvSpPr>
              <a:spLocks/>
            </p:cNvSpPr>
            <p:nvPr/>
          </p:nvSpPr>
          <p:spPr bwMode="auto">
            <a:xfrm>
              <a:off x="4585" y="2539"/>
              <a:ext cx="327" cy="721"/>
            </a:xfrm>
            <a:custGeom>
              <a:avLst/>
              <a:gdLst>
                <a:gd name="T0" fmla="*/ 47 w 327"/>
                <a:gd name="T1" fmla="*/ 347 h 721"/>
                <a:gd name="T2" fmla="*/ 38 w 327"/>
                <a:gd name="T3" fmla="*/ 371 h 721"/>
                <a:gd name="T4" fmla="*/ 33 w 327"/>
                <a:gd name="T5" fmla="*/ 394 h 721"/>
                <a:gd name="T6" fmla="*/ 27 w 327"/>
                <a:gd name="T7" fmla="*/ 421 h 721"/>
                <a:gd name="T8" fmla="*/ 24 w 327"/>
                <a:gd name="T9" fmla="*/ 447 h 721"/>
                <a:gd name="T10" fmla="*/ 24 w 327"/>
                <a:gd name="T11" fmla="*/ 472 h 721"/>
                <a:gd name="T12" fmla="*/ 24 w 327"/>
                <a:gd name="T13" fmla="*/ 499 h 721"/>
                <a:gd name="T14" fmla="*/ 27 w 327"/>
                <a:gd name="T15" fmla="*/ 527 h 721"/>
                <a:gd name="T16" fmla="*/ 33 w 327"/>
                <a:gd name="T17" fmla="*/ 554 h 721"/>
                <a:gd name="T18" fmla="*/ 40 w 327"/>
                <a:gd name="T19" fmla="*/ 579 h 721"/>
                <a:gd name="T20" fmla="*/ 53 w 327"/>
                <a:gd name="T21" fmla="*/ 605 h 721"/>
                <a:gd name="T22" fmla="*/ 67 w 327"/>
                <a:gd name="T23" fmla="*/ 630 h 721"/>
                <a:gd name="T24" fmla="*/ 84 w 327"/>
                <a:gd name="T25" fmla="*/ 654 h 721"/>
                <a:gd name="T26" fmla="*/ 105 w 327"/>
                <a:gd name="T27" fmla="*/ 676 h 721"/>
                <a:gd name="T28" fmla="*/ 131 w 327"/>
                <a:gd name="T29" fmla="*/ 696 h 721"/>
                <a:gd name="T30" fmla="*/ 160 w 327"/>
                <a:gd name="T31" fmla="*/ 716 h 721"/>
                <a:gd name="T32" fmla="*/ 160 w 327"/>
                <a:gd name="T33" fmla="*/ 719 h 721"/>
                <a:gd name="T34" fmla="*/ 142 w 327"/>
                <a:gd name="T35" fmla="*/ 716 h 721"/>
                <a:gd name="T36" fmla="*/ 122 w 327"/>
                <a:gd name="T37" fmla="*/ 708 h 721"/>
                <a:gd name="T38" fmla="*/ 100 w 327"/>
                <a:gd name="T39" fmla="*/ 696 h 721"/>
                <a:gd name="T40" fmla="*/ 76 w 327"/>
                <a:gd name="T41" fmla="*/ 677 h 721"/>
                <a:gd name="T42" fmla="*/ 55 w 327"/>
                <a:gd name="T43" fmla="*/ 656 h 721"/>
                <a:gd name="T44" fmla="*/ 42 w 327"/>
                <a:gd name="T45" fmla="*/ 639 h 721"/>
                <a:gd name="T46" fmla="*/ 31 w 327"/>
                <a:gd name="T47" fmla="*/ 623 h 721"/>
                <a:gd name="T48" fmla="*/ 20 w 327"/>
                <a:gd name="T49" fmla="*/ 601 h 721"/>
                <a:gd name="T50" fmla="*/ 11 w 327"/>
                <a:gd name="T51" fmla="*/ 576 h 721"/>
                <a:gd name="T52" fmla="*/ 6 w 327"/>
                <a:gd name="T53" fmla="*/ 550 h 721"/>
                <a:gd name="T54" fmla="*/ 2 w 327"/>
                <a:gd name="T55" fmla="*/ 525 h 721"/>
                <a:gd name="T56" fmla="*/ 0 w 327"/>
                <a:gd name="T57" fmla="*/ 499 h 721"/>
                <a:gd name="T58" fmla="*/ 0 w 327"/>
                <a:gd name="T59" fmla="*/ 472 h 721"/>
                <a:gd name="T60" fmla="*/ 0 w 327"/>
                <a:gd name="T61" fmla="*/ 447 h 721"/>
                <a:gd name="T62" fmla="*/ 4 w 327"/>
                <a:gd name="T63" fmla="*/ 423 h 721"/>
                <a:gd name="T64" fmla="*/ 7 w 327"/>
                <a:gd name="T65" fmla="*/ 400 h 721"/>
                <a:gd name="T66" fmla="*/ 11 w 327"/>
                <a:gd name="T67" fmla="*/ 378 h 721"/>
                <a:gd name="T68" fmla="*/ 16 w 327"/>
                <a:gd name="T69" fmla="*/ 358 h 721"/>
                <a:gd name="T70" fmla="*/ 20 w 327"/>
                <a:gd name="T71" fmla="*/ 341 h 721"/>
                <a:gd name="T72" fmla="*/ 25 w 327"/>
                <a:gd name="T73" fmla="*/ 323 h 721"/>
                <a:gd name="T74" fmla="*/ 33 w 327"/>
                <a:gd name="T75" fmla="*/ 302 h 721"/>
                <a:gd name="T76" fmla="*/ 322 w 327"/>
                <a:gd name="T77" fmla="*/ 7 h 721"/>
                <a:gd name="T78" fmla="*/ 303 w 327"/>
                <a:gd name="T79" fmla="*/ 25 h 721"/>
                <a:gd name="T80" fmla="*/ 285 w 327"/>
                <a:gd name="T81" fmla="*/ 44 h 721"/>
                <a:gd name="T82" fmla="*/ 269 w 327"/>
                <a:gd name="T83" fmla="*/ 62 h 721"/>
                <a:gd name="T84" fmla="*/ 251 w 327"/>
                <a:gd name="T85" fmla="*/ 80 h 721"/>
                <a:gd name="T86" fmla="*/ 233 w 327"/>
                <a:gd name="T87" fmla="*/ 98 h 721"/>
                <a:gd name="T88" fmla="*/ 216 w 327"/>
                <a:gd name="T89" fmla="*/ 116 h 721"/>
                <a:gd name="T90" fmla="*/ 200 w 327"/>
                <a:gd name="T91" fmla="*/ 136 h 721"/>
                <a:gd name="T92" fmla="*/ 182 w 327"/>
                <a:gd name="T93" fmla="*/ 154 h 721"/>
                <a:gd name="T94" fmla="*/ 165 w 327"/>
                <a:gd name="T95" fmla="*/ 174 h 721"/>
                <a:gd name="T96" fmla="*/ 149 w 327"/>
                <a:gd name="T97" fmla="*/ 194 h 721"/>
                <a:gd name="T98" fmla="*/ 133 w 327"/>
                <a:gd name="T99" fmla="*/ 216 h 721"/>
                <a:gd name="T100" fmla="*/ 116 w 327"/>
                <a:gd name="T101" fmla="*/ 238 h 721"/>
                <a:gd name="T102" fmla="*/ 98 w 327"/>
                <a:gd name="T103" fmla="*/ 262 h 721"/>
                <a:gd name="T104" fmla="*/ 82 w 327"/>
                <a:gd name="T105" fmla="*/ 285 h 721"/>
                <a:gd name="T106" fmla="*/ 65 w 327"/>
                <a:gd name="T107" fmla="*/ 311 h 721"/>
                <a:gd name="T108" fmla="*/ 55 w 327"/>
                <a:gd name="T109" fmla="*/ 331 h 7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327" h="721">
                  <a:moveTo>
                    <a:pt x="55" y="331"/>
                  </a:moveTo>
                  <a:lnTo>
                    <a:pt x="51" y="336"/>
                  </a:lnTo>
                  <a:lnTo>
                    <a:pt x="49" y="341"/>
                  </a:lnTo>
                  <a:lnTo>
                    <a:pt x="47" y="347"/>
                  </a:lnTo>
                  <a:lnTo>
                    <a:pt x="44" y="352"/>
                  </a:lnTo>
                  <a:lnTo>
                    <a:pt x="42" y="358"/>
                  </a:lnTo>
                  <a:lnTo>
                    <a:pt x="40" y="365"/>
                  </a:lnTo>
                  <a:lnTo>
                    <a:pt x="38" y="371"/>
                  </a:lnTo>
                  <a:lnTo>
                    <a:pt x="36" y="376"/>
                  </a:lnTo>
                  <a:lnTo>
                    <a:pt x="35" y="383"/>
                  </a:lnTo>
                  <a:lnTo>
                    <a:pt x="35" y="389"/>
                  </a:lnTo>
                  <a:lnTo>
                    <a:pt x="33" y="394"/>
                  </a:lnTo>
                  <a:lnTo>
                    <a:pt x="31" y="401"/>
                  </a:lnTo>
                  <a:lnTo>
                    <a:pt x="29" y="407"/>
                  </a:lnTo>
                  <a:lnTo>
                    <a:pt x="29" y="414"/>
                  </a:lnTo>
                  <a:lnTo>
                    <a:pt x="27" y="421"/>
                  </a:lnTo>
                  <a:lnTo>
                    <a:pt x="27" y="427"/>
                  </a:lnTo>
                  <a:lnTo>
                    <a:pt x="25" y="434"/>
                  </a:lnTo>
                  <a:lnTo>
                    <a:pt x="25" y="440"/>
                  </a:lnTo>
                  <a:lnTo>
                    <a:pt x="24" y="447"/>
                  </a:lnTo>
                  <a:lnTo>
                    <a:pt x="24" y="454"/>
                  </a:lnTo>
                  <a:lnTo>
                    <a:pt x="24" y="460"/>
                  </a:lnTo>
                  <a:lnTo>
                    <a:pt x="24" y="467"/>
                  </a:lnTo>
                  <a:lnTo>
                    <a:pt x="24" y="472"/>
                  </a:lnTo>
                  <a:lnTo>
                    <a:pt x="24" y="480"/>
                  </a:lnTo>
                  <a:lnTo>
                    <a:pt x="24" y="487"/>
                  </a:lnTo>
                  <a:lnTo>
                    <a:pt x="24" y="494"/>
                  </a:lnTo>
                  <a:lnTo>
                    <a:pt x="24" y="499"/>
                  </a:lnTo>
                  <a:lnTo>
                    <a:pt x="24" y="507"/>
                  </a:lnTo>
                  <a:lnTo>
                    <a:pt x="24" y="514"/>
                  </a:lnTo>
                  <a:lnTo>
                    <a:pt x="25" y="519"/>
                  </a:lnTo>
                  <a:lnTo>
                    <a:pt x="27" y="527"/>
                  </a:lnTo>
                  <a:lnTo>
                    <a:pt x="29" y="534"/>
                  </a:lnTo>
                  <a:lnTo>
                    <a:pt x="29" y="541"/>
                  </a:lnTo>
                  <a:lnTo>
                    <a:pt x="31" y="547"/>
                  </a:lnTo>
                  <a:lnTo>
                    <a:pt x="33" y="554"/>
                  </a:lnTo>
                  <a:lnTo>
                    <a:pt x="35" y="561"/>
                  </a:lnTo>
                  <a:lnTo>
                    <a:pt x="36" y="567"/>
                  </a:lnTo>
                  <a:lnTo>
                    <a:pt x="38" y="574"/>
                  </a:lnTo>
                  <a:lnTo>
                    <a:pt x="40" y="579"/>
                  </a:lnTo>
                  <a:lnTo>
                    <a:pt x="44" y="587"/>
                  </a:lnTo>
                  <a:lnTo>
                    <a:pt x="45" y="592"/>
                  </a:lnTo>
                  <a:lnTo>
                    <a:pt x="49" y="599"/>
                  </a:lnTo>
                  <a:lnTo>
                    <a:pt x="53" y="605"/>
                  </a:lnTo>
                  <a:lnTo>
                    <a:pt x="55" y="612"/>
                  </a:lnTo>
                  <a:lnTo>
                    <a:pt x="58" y="618"/>
                  </a:lnTo>
                  <a:lnTo>
                    <a:pt x="62" y="623"/>
                  </a:lnTo>
                  <a:lnTo>
                    <a:pt x="67" y="630"/>
                  </a:lnTo>
                  <a:lnTo>
                    <a:pt x="71" y="636"/>
                  </a:lnTo>
                  <a:lnTo>
                    <a:pt x="75" y="641"/>
                  </a:lnTo>
                  <a:lnTo>
                    <a:pt x="80" y="648"/>
                  </a:lnTo>
                  <a:lnTo>
                    <a:pt x="84" y="654"/>
                  </a:lnTo>
                  <a:lnTo>
                    <a:pt x="89" y="659"/>
                  </a:lnTo>
                  <a:lnTo>
                    <a:pt x="95" y="665"/>
                  </a:lnTo>
                  <a:lnTo>
                    <a:pt x="100" y="670"/>
                  </a:lnTo>
                  <a:lnTo>
                    <a:pt x="105" y="676"/>
                  </a:lnTo>
                  <a:lnTo>
                    <a:pt x="111" y="681"/>
                  </a:lnTo>
                  <a:lnTo>
                    <a:pt x="118" y="687"/>
                  </a:lnTo>
                  <a:lnTo>
                    <a:pt x="124" y="692"/>
                  </a:lnTo>
                  <a:lnTo>
                    <a:pt x="131" y="696"/>
                  </a:lnTo>
                  <a:lnTo>
                    <a:pt x="138" y="701"/>
                  </a:lnTo>
                  <a:lnTo>
                    <a:pt x="144" y="707"/>
                  </a:lnTo>
                  <a:lnTo>
                    <a:pt x="153" y="712"/>
                  </a:lnTo>
                  <a:lnTo>
                    <a:pt x="160" y="716"/>
                  </a:lnTo>
                  <a:lnTo>
                    <a:pt x="169" y="721"/>
                  </a:lnTo>
                  <a:lnTo>
                    <a:pt x="167" y="721"/>
                  </a:lnTo>
                  <a:lnTo>
                    <a:pt x="164" y="721"/>
                  </a:lnTo>
                  <a:lnTo>
                    <a:pt x="160" y="719"/>
                  </a:lnTo>
                  <a:lnTo>
                    <a:pt x="154" y="719"/>
                  </a:lnTo>
                  <a:lnTo>
                    <a:pt x="149" y="717"/>
                  </a:lnTo>
                  <a:lnTo>
                    <a:pt x="145" y="717"/>
                  </a:lnTo>
                  <a:lnTo>
                    <a:pt x="142" y="716"/>
                  </a:lnTo>
                  <a:lnTo>
                    <a:pt x="136" y="714"/>
                  </a:lnTo>
                  <a:lnTo>
                    <a:pt x="133" y="712"/>
                  </a:lnTo>
                  <a:lnTo>
                    <a:pt x="127" y="710"/>
                  </a:lnTo>
                  <a:lnTo>
                    <a:pt x="122" y="708"/>
                  </a:lnTo>
                  <a:lnTo>
                    <a:pt x="116" y="707"/>
                  </a:lnTo>
                  <a:lnTo>
                    <a:pt x="111" y="703"/>
                  </a:lnTo>
                  <a:lnTo>
                    <a:pt x="105" y="699"/>
                  </a:lnTo>
                  <a:lnTo>
                    <a:pt x="100" y="696"/>
                  </a:lnTo>
                  <a:lnTo>
                    <a:pt x="95" y="692"/>
                  </a:lnTo>
                  <a:lnTo>
                    <a:pt x="87" y="688"/>
                  </a:lnTo>
                  <a:lnTo>
                    <a:pt x="82" y="683"/>
                  </a:lnTo>
                  <a:lnTo>
                    <a:pt x="76" y="677"/>
                  </a:lnTo>
                  <a:lnTo>
                    <a:pt x="69" y="672"/>
                  </a:lnTo>
                  <a:lnTo>
                    <a:pt x="64" y="667"/>
                  </a:lnTo>
                  <a:lnTo>
                    <a:pt x="58" y="659"/>
                  </a:lnTo>
                  <a:lnTo>
                    <a:pt x="55" y="656"/>
                  </a:lnTo>
                  <a:lnTo>
                    <a:pt x="53" y="652"/>
                  </a:lnTo>
                  <a:lnTo>
                    <a:pt x="49" y="648"/>
                  </a:lnTo>
                  <a:lnTo>
                    <a:pt x="45" y="645"/>
                  </a:lnTo>
                  <a:lnTo>
                    <a:pt x="42" y="639"/>
                  </a:lnTo>
                  <a:lnTo>
                    <a:pt x="40" y="636"/>
                  </a:lnTo>
                  <a:lnTo>
                    <a:pt x="36" y="632"/>
                  </a:lnTo>
                  <a:lnTo>
                    <a:pt x="35" y="627"/>
                  </a:lnTo>
                  <a:lnTo>
                    <a:pt x="31" y="623"/>
                  </a:lnTo>
                  <a:lnTo>
                    <a:pt x="29" y="618"/>
                  </a:lnTo>
                  <a:lnTo>
                    <a:pt x="25" y="614"/>
                  </a:lnTo>
                  <a:lnTo>
                    <a:pt x="24" y="608"/>
                  </a:lnTo>
                  <a:lnTo>
                    <a:pt x="20" y="601"/>
                  </a:lnTo>
                  <a:lnTo>
                    <a:pt x="18" y="596"/>
                  </a:lnTo>
                  <a:lnTo>
                    <a:pt x="16" y="588"/>
                  </a:lnTo>
                  <a:lnTo>
                    <a:pt x="15" y="583"/>
                  </a:lnTo>
                  <a:lnTo>
                    <a:pt x="11" y="576"/>
                  </a:lnTo>
                  <a:lnTo>
                    <a:pt x="9" y="570"/>
                  </a:lnTo>
                  <a:lnTo>
                    <a:pt x="9" y="563"/>
                  </a:lnTo>
                  <a:lnTo>
                    <a:pt x="7" y="558"/>
                  </a:lnTo>
                  <a:lnTo>
                    <a:pt x="6" y="550"/>
                  </a:lnTo>
                  <a:lnTo>
                    <a:pt x="4" y="545"/>
                  </a:lnTo>
                  <a:lnTo>
                    <a:pt x="2" y="538"/>
                  </a:lnTo>
                  <a:lnTo>
                    <a:pt x="2" y="532"/>
                  </a:lnTo>
                  <a:lnTo>
                    <a:pt x="2" y="525"/>
                  </a:lnTo>
                  <a:lnTo>
                    <a:pt x="0" y="518"/>
                  </a:lnTo>
                  <a:lnTo>
                    <a:pt x="0" y="512"/>
                  </a:lnTo>
                  <a:lnTo>
                    <a:pt x="0" y="505"/>
                  </a:lnTo>
                  <a:lnTo>
                    <a:pt x="0" y="499"/>
                  </a:lnTo>
                  <a:lnTo>
                    <a:pt x="0" y="492"/>
                  </a:lnTo>
                  <a:lnTo>
                    <a:pt x="0" y="485"/>
                  </a:lnTo>
                  <a:lnTo>
                    <a:pt x="0" y="480"/>
                  </a:lnTo>
                  <a:lnTo>
                    <a:pt x="0" y="472"/>
                  </a:lnTo>
                  <a:lnTo>
                    <a:pt x="0" y="467"/>
                  </a:lnTo>
                  <a:lnTo>
                    <a:pt x="0" y="460"/>
                  </a:lnTo>
                  <a:lnTo>
                    <a:pt x="0" y="454"/>
                  </a:lnTo>
                  <a:lnTo>
                    <a:pt x="0" y="447"/>
                  </a:lnTo>
                  <a:lnTo>
                    <a:pt x="2" y="441"/>
                  </a:lnTo>
                  <a:lnTo>
                    <a:pt x="2" y="434"/>
                  </a:lnTo>
                  <a:lnTo>
                    <a:pt x="4" y="429"/>
                  </a:lnTo>
                  <a:lnTo>
                    <a:pt x="4" y="423"/>
                  </a:lnTo>
                  <a:lnTo>
                    <a:pt x="6" y="418"/>
                  </a:lnTo>
                  <a:lnTo>
                    <a:pt x="6" y="412"/>
                  </a:lnTo>
                  <a:lnTo>
                    <a:pt x="7" y="407"/>
                  </a:lnTo>
                  <a:lnTo>
                    <a:pt x="7" y="400"/>
                  </a:lnTo>
                  <a:lnTo>
                    <a:pt x="9" y="394"/>
                  </a:lnTo>
                  <a:lnTo>
                    <a:pt x="9" y="389"/>
                  </a:lnTo>
                  <a:lnTo>
                    <a:pt x="11" y="383"/>
                  </a:lnTo>
                  <a:lnTo>
                    <a:pt x="11" y="378"/>
                  </a:lnTo>
                  <a:lnTo>
                    <a:pt x="13" y="372"/>
                  </a:lnTo>
                  <a:lnTo>
                    <a:pt x="13" y="367"/>
                  </a:lnTo>
                  <a:lnTo>
                    <a:pt x="15" y="363"/>
                  </a:lnTo>
                  <a:lnTo>
                    <a:pt x="16" y="358"/>
                  </a:lnTo>
                  <a:lnTo>
                    <a:pt x="16" y="354"/>
                  </a:lnTo>
                  <a:lnTo>
                    <a:pt x="18" y="349"/>
                  </a:lnTo>
                  <a:lnTo>
                    <a:pt x="20" y="345"/>
                  </a:lnTo>
                  <a:lnTo>
                    <a:pt x="20" y="341"/>
                  </a:lnTo>
                  <a:lnTo>
                    <a:pt x="22" y="336"/>
                  </a:lnTo>
                  <a:lnTo>
                    <a:pt x="22" y="334"/>
                  </a:lnTo>
                  <a:lnTo>
                    <a:pt x="24" y="331"/>
                  </a:lnTo>
                  <a:lnTo>
                    <a:pt x="25" y="323"/>
                  </a:lnTo>
                  <a:lnTo>
                    <a:pt x="27" y="318"/>
                  </a:lnTo>
                  <a:lnTo>
                    <a:pt x="29" y="312"/>
                  </a:lnTo>
                  <a:lnTo>
                    <a:pt x="31" y="309"/>
                  </a:lnTo>
                  <a:lnTo>
                    <a:pt x="33" y="302"/>
                  </a:lnTo>
                  <a:lnTo>
                    <a:pt x="35" y="302"/>
                  </a:lnTo>
                  <a:lnTo>
                    <a:pt x="309" y="0"/>
                  </a:lnTo>
                  <a:lnTo>
                    <a:pt x="327" y="4"/>
                  </a:lnTo>
                  <a:lnTo>
                    <a:pt x="322" y="7"/>
                  </a:lnTo>
                  <a:lnTo>
                    <a:pt x="316" y="13"/>
                  </a:lnTo>
                  <a:lnTo>
                    <a:pt x="312" y="18"/>
                  </a:lnTo>
                  <a:lnTo>
                    <a:pt x="309" y="22"/>
                  </a:lnTo>
                  <a:lnTo>
                    <a:pt x="303" y="25"/>
                  </a:lnTo>
                  <a:lnTo>
                    <a:pt x="300" y="31"/>
                  </a:lnTo>
                  <a:lnTo>
                    <a:pt x="294" y="35"/>
                  </a:lnTo>
                  <a:lnTo>
                    <a:pt x="291" y="40"/>
                  </a:lnTo>
                  <a:lnTo>
                    <a:pt x="285" y="44"/>
                  </a:lnTo>
                  <a:lnTo>
                    <a:pt x="282" y="49"/>
                  </a:lnTo>
                  <a:lnTo>
                    <a:pt x="278" y="53"/>
                  </a:lnTo>
                  <a:lnTo>
                    <a:pt x="273" y="58"/>
                  </a:lnTo>
                  <a:lnTo>
                    <a:pt x="269" y="62"/>
                  </a:lnTo>
                  <a:lnTo>
                    <a:pt x="263" y="67"/>
                  </a:lnTo>
                  <a:lnTo>
                    <a:pt x="260" y="71"/>
                  </a:lnTo>
                  <a:lnTo>
                    <a:pt x="256" y="76"/>
                  </a:lnTo>
                  <a:lnTo>
                    <a:pt x="251" y="80"/>
                  </a:lnTo>
                  <a:lnTo>
                    <a:pt x="247" y="85"/>
                  </a:lnTo>
                  <a:lnTo>
                    <a:pt x="242" y="89"/>
                  </a:lnTo>
                  <a:lnTo>
                    <a:pt x="238" y="94"/>
                  </a:lnTo>
                  <a:lnTo>
                    <a:pt x="233" y="98"/>
                  </a:lnTo>
                  <a:lnTo>
                    <a:pt x="229" y="104"/>
                  </a:lnTo>
                  <a:lnTo>
                    <a:pt x="225" y="107"/>
                  </a:lnTo>
                  <a:lnTo>
                    <a:pt x="222" y="113"/>
                  </a:lnTo>
                  <a:lnTo>
                    <a:pt x="216" y="116"/>
                  </a:lnTo>
                  <a:lnTo>
                    <a:pt x="213" y="122"/>
                  </a:lnTo>
                  <a:lnTo>
                    <a:pt x="207" y="125"/>
                  </a:lnTo>
                  <a:lnTo>
                    <a:pt x="203" y="131"/>
                  </a:lnTo>
                  <a:lnTo>
                    <a:pt x="200" y="136"/>
                  </a:lnTo>
                  <a:lnTo>
                    <a:pt x="194" y="140"/>
                  </a:lnTo>
                  <a:lnTo>
                    <a:pt x="191" y="145"/>
                  </a:lnTo>
                  <a:lnTo>
                    <a:pt x="187" y="151"/>
                  </a:lnTo>
                  <a:lnTo>
                    <a:pt x="182" y="154"/>
                  </a:lnTo>
                  <a:lnTo>
                    <a:pt x="178" y="160"/>
                  </a:lnTo>
                  <a:lnTo>
                    <a:pt x="174" y="163"/>
                  </a:lnTo>
                  <a:lnTo>
                    <a:pt x="169" y="169"/>
                  </a:lnTo>
                  <a:lnTo>
                    <a:pt x="165" y="174"/>
                  </a:lnTo>
                  <a:lnTo>
                    <a:pt x="162" y="180"/>
                  </a:lnTo>
                  <a:lnTo>
                    <a:pt x="156" y="183"/>
                  </a:lnTo>
                  <a:lnTo>
                    <a:pt x="153" y="191"/>
                  </a:lnTo>
                  <a:lnTo>
                    <a:pt x="149" y="194"/>
                  </a:lnTo>
                  <a:lnTo>
                    <a:pt x="144" y="200"/>
                  </a:lnTo>
                  <a:lnTo>
                    <a:pt x="140" y="205"/>
                  </a:lnTo>
                  <a:lnTo>
                    <a:pt x="136" y="211"/>
                  </a:lnTo>
                  <a:lnTo>
                    <a:pt x="133" y="216"/>
                  </a:lnTo>
                  <a:lnTo>
                    <a:pt x="129" y="222"/>
                  </a:lnTo>
                  <a:lnTo>
                    <a:pt x="124" y="227"/>
                  </a:lnTo>
                  <a:lnTo>
                    <a:pt x="120" y="233"/>
                  </a:lnTo>
                  <a:lnTo>
                    <a:pt x="116" y="238"/>
                  </a:lnTo>
                  <a:lnTo>
                    <a:pt x="111" y="243"/>
                  </a:lnTo>
                  <a:lnTo>
                    <a:pt x="107" y="249"/>
                  </a:lnTo>
                  <a:lnTo>
                    <a:pt x="104" y="254"/>
                  </a:lnTo>
                  <a:lnTo>
                    <a:pt x="98" y="262"/>
                  </a:lnTo>
                  <a:lnTo>
                    <a:pt x="95" y="267"/>
                  </a:lnTo>
                  <a:lnTo>
                    <a:pt x="91" y="272"/>
                  </a:lnTo>
                  <a:lnTo>
                    <a:pt x="87" y="278"/>
                  </a:lnTo>
                  <a:lnTo>
                    <a:pt x="82" y="285"/>
                  </a:lnTo>
                  <a:lnTo>
                    <a:pt x="78" y="291"/>
                  </a:lnTo>
                  <a:lnTo>
                    <a:pt x="75" y="298"/>
                  </a:lnTo>
                  <a:lnTo>
                    <a:pt x="69" y="303"/>
                  </a:lnTo>
                  <a:lnTo>
                    <a:pt x="65" y="311"/>
                  </a:lnTo>
                  <a:lnTo>
                    <a:pt x="62" y="316"/>
                  </a:lnTo>
                  <a:lnTo>
                    <a:pt x="58" y="323"/>
                  </a:lnTo>
                  <a:lnTo>
                    <a:pt x="55" y="331"/>
                  </a:lnTo>
                  <a:lnTo>
                    <a:pt x="55" y="331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1" name="Freeform 36"/>
            <p:cNvSpPr>
              <a:spLocks/>
            </p:cNvSpPr>
            <p:nvPr/>
          </p:nvSpPr>
          <p:spPr bwMode="auto">
            <a:xfrm>
              <a:off x="4349" y="3258"/>
              <a:ext cx="928" cy="327"/>
            </a:xfrm>
            <a:custGeom>
              <a:avLst/>
              <a:gdLst>
                <a:gd name="T0" fmla="*/ 7 w 928"/>
                <a:gd name="T1" fmla="*/ 324 h 327"/>
                <a:gd name="T2" fmla="*/ 24 w 928"/>
                <a:gd name="T3" fmla="*/ 320 h 327"/>
                <a:gd name="T4" fmla="*/ 42 w 928"/>
                <a:gd name="T5" fmla="*/ 316 h 327"/>
                <a:gd name="T6" fmla="*/ 65 w 928"/>
                <a:gd name="T7" fmla="*/ 311 h 327"/>
                <a:gd name="T8" fmla="*/ 89 w 928"/>
                <a:gd name="T9" fmla="*/ 305 h 327"/>
                <a:gd name="T10" fmla="*/ 114 w 928"/>
                <a:gd name="T11" fmla="*/ 300 h 327"/>
                <a:gd name="T12" fmla="*/ 143 w 928"/>
                <a:gd name="T13" fmla="*/ 293 h 327"/>
                <a:gd name="T14" fmla="*/ 174 w 928"/>
                <a:gd name="T15" fmla="*/ 285 h 327"/>
                <a:gd name="T16" fmla="*/ 205 w 928"/>
                <a:gd name="T17" fmla="*/ 276 h 327"/>
                <a:gd name="T18" fmla="*/ 238 w 928"/>
                <a:gd name="T19" fmla="*/ 269 h 327"/>
                <a:gd name="T20" fmla="*/ 272 w 928"/>
                <a:gd name="T21" fmla="*/ 260 h 327"/>
                <a:gd name="T22" fmla="*/ 309 w 928"/>
                <a:gd name="T23" fmla="*/ 251 h 327"/>
                <a:gd name="T24" fmla="*/ 345 w 928"/>
                <a:gd name="T25" fmla="*/ 242 h 327"/>
                <a:gd name="T26" fmla="*/ 383 w 928"/>
                <a:gd name="T27" fmla="*/ 231 h 327"/>
                <a:gd name="T28" fmla="*/ 420 w 928"/>
                <a:gd name="T29" fmla="*/ 218 h 327"/>
                <a:gd name="T30" fmla="*/ 458 w 928"/>
                <a:gd name="T31" fmla="*/ 209 h 327"/>
                <a:gd name="T32" fmla="*/ 496 w 928"/>
                <a:gd name="T33" fmla="*/ 196 h 327"/>
                <a:gd name="T34" fmla="*/ 532 w 928"/>
                <a:gd name="T35" fmla="*/ 185 h 327"/>
                <a:gd name="T36" fmla="*/ 570 w 928"/>
                <a:gd name="T37" fmla="*/ 173 h 327"/>
                <a:gd name="T38" fmla="*/ 608 w 928"/>
                <a:gd name="T39" fmla="*/ 160 h 327"/>
                <a:gd name="T40" fmla="*/ 643 w 928"/>
                <a:gd name="T41" fmla="*/ 149 h 327"/>
                <a:gd name="T42" fmla="*/ 679 w 928"/>
                <a:gd name="T43" fmla="*/ 135 h 327"/>
                <a:gd name="T44" fmla="*/ 714 w 928"/>
                <a:gd name="T45" fmla="*/ 122 h 327"/>
                <a:gd name="T46" fmla="*/ 746 w 928"/>
                <a:gd name="T47" fmla="*/ 107 h 327"/>
                <a:gd name="T48" fmla="*/ 777 w 928"/>
                <a:gd name="T49" fmla="*/ 95 h 327"/>
                <a:gd name="T50" fmla="*/ 808 w 928"/>
                <a:gd name="T51" fmla="*/ 80 h 327"/>
                <a:gd name="T52" fmla="*/ 835 w 928"/>
                <a:gd name="T53" fmla="*/ 67 h 327"/>
                <a:gd name="T54" fmla="*/ 863 w 928"/>
                <a:gd name="T55" fmla="*/ 53 h 327"/>
                <a:gd name="T56" fmla="*/ 928 w 928"/>
                <a:gd name="T57" fmla="*/ 0 h 327"/>
                <a:gd name="T58" fmla="*/ 899 w 928"/>
                <a:gd name="T59" fmla="*/ 13 h 327"/>
                <a:gd name="T60" fmla="*/ 870 w 928"/>
                <a:gd name="T61" fmla="*/ 27 h 327"/>
                <a:gd name="T62" fmla="*/ 841 w 928"/>
                <a:gd name="T63" fmla="*/ 38 h 327"/>
                <a:gd name="T64" fmla="*/ 810 w 928"/>
                <a:gd name="T65" fmla="*/ 51 h 327"/>
                <a:gd name="T66" fmla="*/ 781 w 928"/>
                <a:gd name="T67" fmla="*/ 64 h 327"/>
                <a:gd name="T68" fmla="*/ 752 w 928"/>
                <a:gd name="T69" fmla="*/ 75 h 327"/>
                <a:gd name="T70" fmla="*/ 721 w 928"/>
                <a:gd name="T71" fmla="*/ 87 h 327"/>
                <a:gd name="T72" fmla="*/ 692 w 928"/>
                <a:gd name="T73" fmla="*/ 98 h 327"/>
                <a:gd name="T74" fmla="*/ 663 w 928"/>
                <a:gd name="T75" fmla="*/ 109 h 327"/>
                <a:gd name="T76" fmla="*/ 632 w 928"/>
                <a:gd name="T77" fmla="*/ 120 h 327"/>
                <a:gd name="T78" fmla="*/ 603 w 928"/>
                <a:gd name="T79" fmla="*/ 129 h 327"/>
                <a:gd name="T80" fmla="*/ 572 w 928"/>
                <a:gd name="T81" fmla="*/ 140 h 327"/>
                <a:gd name="T82" fmla="*/ 543 w 928"/>
                <a:gd name="T83" fmla="*/ 151 h 327"/>
                <a:gd name="T84" fmla="*/ 512 w 928"/>
                <a:gd name="T85" fmla="*/ 160 h 327"/>
                <a:gd name="T86" fmla="*/ 483 w 928"/>
                <a:gd name="T87" fmla="*/ 171 h 327"/>
                <a:gd name="T88" fmla="*/ 452 w 928"/>
                <a:gd name="T89" fmla="*/ 182 h 327"/>
                <a:gd name="T90" fmla="*/ 423 w 928"/>
                <a:gd name="T91" fmla="*/ 189 h 327"/>
                <a:gd name="T92" fmla="*/ 392 w 928"/>
                <a:gd name="T93" fmla="*/ 200 h 327"/>
                <a:gd name="T94" fmla="*/ 363 w 928"/>
                <a:gd name="T95" fmla="*/ 209 h 327"/>
                <a:gd name="T96" fmla="*/ 332 w 928"/>
                <a:gd name="T97" fmla="*/ 218 h 327"/>
                <a:gd name="T98" fmla="*/ 301 w 928"/>
                <a:gd name="T99" fmla="*/ 227 h 327"/>
                <a:gd name="T100" fmla="*/ 272 w 928"/>
                <a:gd name="T101" fmla="*/ 236 h 327"/>
                <a:gd name="T102" fmla="*/ 242 w 928"/>
                <a:gd name="T103" fmla="*/ 245 h 327"/>
                <a:gd name="T104" fmla="*/ 212 w 928"/>
                <a:gd name="T105" fmla="*/ 256 h 327"/>
                <a:gd name="T106" fmla="*/ 182 w 928"/>
                <a:gd name="T107" fmla="*/ 264 h 327"/>
                <a:gd name="T108" fmla="*/ 153 w 928"/>
                <a:gd name="T109" fmla="*/ 274 h 327"/>
                <a:gd name="T110" fmla="*/ 122 w 928"/>
                <a:gd name="T111" fmla="*/ 284 h 327"/>
                <a:gd name="T112" fmla="*/ 93 w 928"/>
                <a:gd name="T113" fmla="*/ 293 h 327"/>
                <a:gd name="T114" fmla="*/ 62 w 928"/>
                <a:gd name="T115" fmla="*/ 302 h 327"/>
                <a:gd name="T116" fmla="*/ 33 w 928"/>
                <a:gd name="T117" fmla="*/ 313 h 327"/>
                <a:gd name="T118" fmla="*/ 2 w 928"/>
                <a:gd name="T119" fmla="*/ 322 h 327"/>
                <a:gd name="T120" fmla="*/ 0 w 928"/>
                <a:gd name="T121" fmla="*/ 327 h 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928" h="327">
                  <a:moveTo>
                    <a:pt x="0" y="327"/>
                  </a:moveTo>
                  <a:lnTo>
                    <a:pt x="7" y="324"/>
                  </a:lnTo>
                  <a:lnTo>
                    <a:pt x="14" y="322"/>
                  </a:lnTo>
                  <a:lnTo>
                    <a:pt x="24" y="320"/>
                  </a:lnTo>
                  <a:lnTo>
                    <a:pt x="33" y="318"/>
                  </a:lnTo>
                  <a:lnTo>
                    <a:pt x="42" y="316"/>
                  </a:lnTo>
                  <a:lnTo>
                    <a:pt x="53" y="314"/>
                  </a:lnTo>
                  <a:lnTo>
                    <a:pt x="65" y="311"/>
                  </a:lnTo>
                  <a:lnTo>
                    <a:pt x="78" y="309"/>
                  </a:lnTo>
                  <a:lnTo>
                    <a:pt x="89" y="305"/>
                  </a:lnTo>
                  <a:lnTo>
                    <a:pt x="102" y="302"/>
                  </a:lnTo>
                  <a:lnTo>
                    <a:pt x="114" y="300"/>
                  </a:lnTo>
                  <a:lnTo>
                    <a:pt x="129" y="296"/>
                  </a:lnTo>
                  <a:lnTo>
                    <a:pt x="143" y="293"/>
                  </a:lnTo>
                  <a:lnTo>
                    <a:pt x="158" y="289"/>
                  </a:lnTo>
                  <a:lnTo>
                    <a:pt x="174" y="285"/>
                  </a:lnTo>
                  <a:lnTo>
                    <a:pt x="191" y="282"/>
                  </a:lnTo>
                  <a:lnTo>
                    <a:pt x="205" y="276"/>
                  </a:lnTo>
                  <a:lnTo>
                    <a:pt x="222" y="273"/>
                  </a:lnTo>
                  <a:lnTo>
                    <a:pt x="238" y="269"/>
                  </a:lnTo>
                  <a:lnTo>
                    <a:pt x="256" y="264"/>
                  </a:lnTo>
                  <a:lnTo>
                    <a:pt x="272" y="260"/>
                  </a:lnTo>
                  <a:lnTo>
                    <a:pt x="291" y="255"/>
                  </a:lnTo>
                  <a:lnTo>
                    <a:pt x="309" y="251"/>
                  </a:lnTo>
                  <a:lnTo>
                    <a:pt x="327" y="245"/>
                  </a:lnTo>
                  <a:lnTo>
                    <a:pt x="345" y="242"/>
                  </a:lnTo>
                  <a:lnTo>
                    <a:pt x="363" y="236"/>
                  </a:lnTo>
                  <a:lnTo>
                    <a:pt x="383" y="231"/>
                  </a:lnTo>
                  <a:lnTo>
                    <a:pt x="401" y="225"/>
                  </a:lnTo>
                  <a:lnTo>
                    <a:pt x="420" y="218"/>
                  </a:lnTo>
                  <a:lnTo>
                    <a:pt x="439" y="213"/>
                  </a:lnTo>
                  <a:lnTo>
                    <a:pt x="458" y="209"/>
                  </a:lnTo>
                  <a:lnTo>
                    <a:pt x="478" y="204"/>
                  </a:lnTo>
                  <a:lnTo>
                    <a:pt x="496" y="196"/>
                  </a:lnTo>
                  <a:lnTo>
                    <a:pt x="514" y="191"/>
                  </a:lnTo>
                  <a:lnTo>
                    <a:pt x="532" y="185"/>
                  </a:lnTo>
                  <a:lnTo>
                    <a:pt x="552" y="178"/>
                  </a:lnTo>
                  <a:lnTo>
                    <a:pt x="570" y="173"/>
                  </a:lnTo>
                  <a:lnTo>
                    <a:pt x="588" y="167"/>
                  </a:lnTo>
                  <a:lnTo>
                    <a:pt x="608" y="160"/>
                  </a:lnTo>
                  <a:lnTo>
                    <a:pt x="627" y="155"/>
                  </a:lnTo>
                  <a:lnTo>
                    <a:pt x="643" y="149"/>
                  </a:lnTo>
                  <a:lnTo>
                    <a:pt x="661" y="142"/>
                  </a:lnTo>
                  <a:lnTo>
                    <a:pt x="679" y="135"/>
                  </a:lnTo>
                  <a:lnTo>
                    <a:pt x="696" y="127"/>
                  </a:lnTo>
                  <a:lnTo>
                    <a:pt x="714" y="122"/>
                  </a:lnTo>
                  <a:lnTo>
                    <a:pt x="730" y="115"/>
                  </a:lnTo>
                  <a:lnTo>
                    <a:pt x="746" y="107"/>
                  </a:lnTo>
                  <a:lnTo>
                    <a:pt x="763" y="102"/>
                  </a:lnTo>
                  <a:lnTo>
                    <a:pt x="777" y="95"/>
                  </a:lnTo>
                  <a:lnTo>
                    <a:pt x="794" y="87"/>
                  </a:lnTo>
                  <a:lnTo>
                    <a:pt x="808" y="80"/>
                  </a:lnTo>
                  <a:lnTo>
                    <a:pt x="823" y="75"/>
                  </a:lnTo>
                  <a:lnTo>
                    <a:pt x="835" y="67"/>
                  </a:lnTo>
                  <a:lnTo>
                    <a:pt x="850" y="60"/>
                  </a:lnTo>
                  <a:lnTo>
                    <a:pt x="863" y="53"/>
                  </a:lnTo>
                  <a:lnTo>
                    <a:pt x="875" y="47"/>
                  </a:lnTo>
                  <a:lnTo>
                    <a:pt x="928" y="0"/>
                  </a:lnTo>
                  <a:lnTo>
                    <a:pt x="914" y="8"/>
                  </a:lnTo>
                  <a:lnTo>
                    <a:pt x="899" y="13"/>
                  </a:lnTo>
                  <a:lnTo>
                    <a:pt x="885" y="20"/>
                  </a:lnTo>
                  <a:lnTo>
                    <a:pt x="870" y="27"/>
                  </a:lnTo>
                  <a:lnTo>
                    <a:pt x="854" y="33"/>
                  </a:lnTo>
                  <a:lnTo>
                    <a:pt x="841" y="38"/>
                  </a:lnTo>
                  <a:lnTo>
                    <a:pt x="825" y="46"/>
                  </a:lnTo>
                  <a:lnTo>
                    <a:pt x="810" y="51"/>
                  </a:lnTo>
                  <a:lnTo>
                    <a:pt x="796" y="58"/>
                  </a:lnTo>
                  <a:lnTo>
                    <a:pt x="781" y="64"/>
                  </a:lnTo>
                  <a:lnTo>
                    <a:pt x="766" y="69"/>
                  </a:lnTo>
                  <a:lnTo>
                    <a:pt x="752" y="75"/>
                  </a:lnTo>
                  <a:lnTo>
                    <a:pt x="736" y="80"/>
                  </a:lnTo>
                  <a:lnTo>
                    <a:pt x="721" y="87"/>
                  </a:lnTo>
                  <a:lnTo>
                    <a:pt x="707" y="93"/>
                  </a:lnTo>
                  <a:lnTo>
                    <a:pt x="692" y="98"/>
                  </a:lnTo>
                  <a:lnTo>
                    <a:pt x="677" y="102"/>
                  </a:lnTo>
                  <a:lnTo>
                    <a:pt x="663" y="109"/>
                  </a:lnTo>
                  <a:lnTo>
                    <a:pt x="647" y="113"/>
                  </a:lnTo>
                  <a:lnTo>
                    <a:pt x="632" y="120"/>
                  </a:lnTo>
                  <a:lnTo>
                    <a:pt x="618" y="124"/>
                  </a:lnTo>
                  <a:lnTo>
                    <a:pt x="603" y="129"/>
                  </a:lnTo>
                  <a:lnTo>
                    <a:pt x="587" y="135"/>
                  </a:lnTo>
                  <a:lnTo>
                    <a:pt x="572" y="140"/>
                  </a:lnTo>
                  <a:lnTo>
                    <a:pt x="558" y="146"/>
                  </a:lnTo>
                  <a:lnTo>
                    <a:pt x="543" y="151"/>
                  </a:lnTo>
                  <a:lnTo>
                    <a:pt x="527" y="155"/>
                  </a:lnTo>
                  <a:lnTo>
                    <a:pt x="512" y="160"/>
                  </a:lnTo>
                  <a:lnTo>
                    <a:pt x="498" y="166"/>
                  </a:lnTo>
                  <a:lnTo>
                    <a:pt x="483" y="171"/>
                  </a:lnTo>
                  <a:lnTo>
                    <a:pt x="469" y="176"/>
                  </a:lnTo>
                  <a:lnTo>
                    <a:pt x="452" y="182"/>
                  </a:lnTo>
                  <a:lnTo>
                    <a:pt x="438" y="185"/>
                  </a:lnTo>
                  <a:lnTo>
                    <a:pt x="423" y="189"/>
                  </a:lnTo>
                  <a:lnTo>
                    <a:pt x="407" y="195"/>
                  </a:lnTo>
                  <a:lnTo>
                    <a:pt x="392" y="200"/>
                  </a:lnTo>
                  <a:lnTo>
                    <a:pt x="378" y="204"/>
                  </a:lnTo>
                  <a:lnTo>
                    <a:pt x="363" y="209"/>
                  </a:lnTo>
                  <a:lnTo>
                    <a:pt x="347" y="213"/>
                  </a:lnTo>
                  <a:lnTo>
                    <a:pt x="332" y="218"/>
                  </a:lnTo>
                  <a:lnTo>
                    <a:pt x="316" y="222"/>
                  </a:lnTo>
                  <a:lnTo>
                    <a:pt x="301" y="227"/>
                  </a:lnTo>
                  <a:lnTo>
                    <a:pt x="287" y="231"/>
                  </a:lnTo>
                  <a:lnTo>
                    <a:pt x="272" y="236"/>
                  </a:lnTo>
                  <a:lnTo>
                    <a:pt x="256" y="242"/>
                  </a:lnTo>
                  <a:lnTo>
                    <a:pt x="242" y="245"/>
                  </a:lnTo>
                  <a:lnTo>
                    <a:pt x="227" y="251"/>
                  </a:lnTo>
                  <a:lnTo>
                    <a:pt x="212" y="256"/>
                  </a:lnTo>
                  <a:lnTo>
                    <a:pt x="196" y="260"/>
                  </a:lnTo>
                  <a:lnTo>
                    <a:pt x="182" y="264"/>
                  </a:lnTo>
                  <a:lnTo>
                    <a:pt x="167" y="269"/>
                  </a:lnTo>
                  <a:lnTo>
                    <a:pt x="153" y="274"/>
                  </a:lnTo>
                  <a:lnTo>
                    <a:pt x="136" y="278"/>
                  </a:lnTo>
                  <a:lnTo>
                    <a:pt x="122" y="284"/>
                  </a:lnTo>
                  <a:lnTo>
                    <a:pt x="107" y="287"/>
                  </a:lnTo>
                  <a:lnTo>
                    <a:pt x="93" y="293"/>
                  </a:lnTo>
                  <a:lnTo>
                    <a:pt x="76" y="296"/>
                  </a:lnTo>
                  <a:lnTo>
                    <a:pt x="62" y="302"/>
                  </a:lnTo>
                  <a:lnTo>
                    <a:pt x="47" y="307"/>
                  </a:lnTo>
                  <a:lnTo>
                    <a:pt x="33" y="313"/>
                  </a:lnTo>
                  <a:lnTo>
                    <a:pt x="16" y="316"/>
                  </a:lnTo>
                  <a:lnTo>
                    <a:pt x="2" y="322"/>
                  </a:lnTo>
                  <a:lnTo>
                    <a:pt x="0" y="327"/>
                  </a:lnTo>
                  <a:lnTo>
                    <a:pt x="0" y="3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2" name="Freeform 37"/>
            <p:cNvSpPr>
              <a:spLocks/>
            </p:cNvSpPr>
            <p:nvPr/>
          </p:nvSpPr>
          <p:spPr bwMode="auto">
            <a:xfrm>
              <a:off x="4629" y="2964"/>
              <a:ext cx="172" cy="107"/>
            </a:xfrm>
            <a:custGeom>
              <a:avLst/>
              <a:gdLst>
                <a:gd name="T0" fmla="*/ 0 w 172"/>
                <a:gd name="T1" fmla="*/ 107 h 107"/>
                <a:gd name="T2" fmla="*/ 9 w 172"/>
                <a:gd name="T3" fmla="*/ 105 h 107"/>
                <a:gd name="T4" fmla="*/ 12 w 172"/>
                <a:gd name="T5" fmla="*/ 105 h 107"/>
                <a:gd name="T6" fmla="*/ 16 w 172"/>
                <a:gd name="T7" fmla="*/ 104 h 107"/>
                <a:gd name="T8" fmla="*/ 20 w 172"/>
                <a:gd name="T9" fmla="*/ 104 h 107"/>
                <a:gd name="T10" fmla="*/ 23 w 172"/>
                <a:gd name="T11" fmla="*/ 104 h 107"/>
                <a:gd name="T12" fmla="*/ 29 w 172"/>
                <a:gd name="T13" fmla="*/ 104 h 107"/>
                <a:gd name="T14" fmla="*/ 32 w 172"/>
                <a:gd name="T15" fmla="*/ 102 h 107"/>
                <a:gd name="T16" fmla="*/ 38 w 172"/>
                <a:gd name="T17" fmla="*/ 102 h 107"/>
                <a:gd name="T18" fmla="*/ 43 w 172"/>
                <a:gd name="T19" fmla="*/ 102 h 107"/>
                <a:gd name="T20" fmla="*/ 47 w 172"/>
                <a:gd name="T21" fmla="*/ 100 h 107"/>
                <a:gd name="T22" fmla="*/ 52 w 172"/>
                <a:gd name="T23" fmla="*/ 100 h 107"/>
                <a:gd name="T24" fmla="*/ 58 w 172"/>
                <a:gd name="T25" fmla="*/ 98 h 107"/>
                <a:gd name="T26" fmla="*/ 63 w 172"/>
                <a:gd name="T27" fmla="*/ 98 h 107"/>
                <a:gd name="T28" fmla="*/ 67 w 172"/>
                <a:gd name="T29" fmla="*/ 96 h 107"/>
                <a:gd name="T30" fmla="*/ 72 w 172"/>
                <a:gd name="T31" fmla="*/ 96 h 107"/>
                <a:gd name="T32" fmla="*/ 78 w 172"/>
                <a:gd name="T33" fmla="*/ 94 h 107"/>
                <a:gd name="T34" fmla="*/ 83 w 172"/>
                <a:gd name="T35" fmla="*/ 94 h 107"/>
                <a:gd name="T36" fmla="*/ 89 w 172"/>
                <a:gd name="T37" fmla="*/ 93 h 107"/>
                <a:gd name="T38" fmla="*/ 92 w 172"/>
                <a:gd name="T39" fmla="*/ 93 h 107"/>
                <a:gd name="T40" fmla="*/ 98 w 172"/>
                <a:gd name="T41" fmla="*/ 93 h 107"/>
                <a:gd name="T42" fmla="*/ 101 w 172"/>
                <a:gd name="T43" fmla="*/ 91 h 107"/>
                <a:gd name="T44" fmla="*/ 105 w 172"/>
                <a:gd name="T45" fmla="*/ 91 h 107"/>
                <a:gd name="T46" fmla="*/ 110 w 172"/>
                <a:gd name="T47" fmla="*/ 91 h 107"/>
                <a:gd name="T48" fmla="*/ 114 w 172"/>
                <a:gd name="T49" fmla="*/ 89 h 107"/>
                <a:gd name="T50" fmla="*/ 118 w 172"/>
                <a:gd name="T51" fmla="*/ 89 h 107"/>
                <a:gd name="T52" fmla="*/ 123 w 172"/>
                <a:gd name="T53" fmla="*/ 85 h 107"/>
                <a:gd name="T54" fmla="*/ 129 w 172"/>
                <a:gd name="T55" fmla="*/ 84 h 107"/>
                <a:gd name="T56" fmla="*/ 134 w 172"/>
                <a:gd name="T57" fmla="*/ 78 h 107"/>
                <a:gd name="T58" fmla="*/ 140 w 172"/>
                <a:gd name="T59" fmla="*/ 74 h 107"/>
                <a:gd name="T60" fmla="*/ 145 w 172"/>
                <a:gd name="T61" fmla="*/ 67 h 107"/>
                <a:gd name="T62" fmla="*/ 150 w 172"/>
                <a:gd name="T63" fmla="*/ 62 h 107"/>
                <a:gd name="T64" fmla="*/ 154 w 172"/>
                <a:gd name="T65" fmla="*/ 55 h 107"/>
                <a:gd name="T66" fmla="*/ 158 w 172"/>
                <a:gd name="T67" fmla="*/ 49 h 107"/>
                <a:gd name="T68" fmla="*/ 161 w 172"/>
                <a:gd name="T69" fmla="*/ 42 h 107"/>
                <a:gd name="T70" fmla="*/ 163 w 172"/>
                <a:gd name="T71" fmla="*/ 36 h 107"/>
                <a:gd name="T72" fmla="*/ 165 w 172"/>
                <a:gd name="T73" fmla="*/ 31 h 107"/>
                <a:gd name="T74" fmla="*/ 169 w 172"/>
                <a:gd name="T75" fmla="*/ 27 h 107"/>
                <a:gd name="T76" fmla="*/ 170 w 172"/>
                <a:gd name="T77" fmla="*/ 22 h 107"/>
                <a:gd name="T78" fmla="*/ 170 w 172"/>
                <a:gd name="T79" fmla="*/ 20 h 107"/>
                <a:gd name="T80" fmla="*/ 172 w 172"/>
                <a:gd name="T81" fmla="*/ 16 h 107"/>
                <a:gd name="T82" fmla="*/ 172 w 172"/>
                <a:gd name="T83" fmla="*/ 16 h 107"/>
                <a:gd name="T84" fmla="*/ 140 w 172"/>
                <a:gd name="T85" fmla="*/ 0 h 107"/>
                <a:gd name="T86" fmla="*/ 140 w 172"/>
                <a:gd name="T87" fmla="*/ 0 h 107"/>
                <a:gd name="T88" fmla="*/ 141 w 172"/>
                <a:gd name="T89" fmla="*/ 7 h 107"/>
                <a:gd name="T90" fmla="*/ 141 w 172"/>
                <a:gd name="T91" fmla="*/ 11 h 107"/>
                <a:gd name="T92" fmla="*/ 143 w 172"/>
                <a:gd name="T93" fmla="*/ 15 h 107"/>
                <a:gd name="T94" fmla="*/ 143 w 172"/>
                <a:gd name="T95" fmla="*/ 20 h 107"/>
                <a:gd name="T96" fmla="*/ 143 w 172"/>
                <a:gd name="T97" fmla="*/ 27 h 107"/>
                <a:gd name="T98" fmla="*/ 141 w 172"/>
                <a:gd name="T99" fmla="*/ 33 h 107"/>
                <a:gd name="T100" fmla="*/ 140 w 172"/>
                <a:gd name="T101" fmla="*/ 38 h 107"/>
                <a:gd name="T102" fmla="*/ 138 w 172"/>
                <a:gd name="T103" fmla="*/ 44 h 107"/>
                <a:gd name="T104" fmla="*/ 134 w 172"/>
                <a:gd name="T105" fmla="*/ 51 h 107"/>
                <a:gd name="T106" fmla="*/ 129 w 172"/>
                <a:gd name="T107" fmla="*/ 56 h 107"/>
                <a:gd name="T108" fmla="*/ 123 w 172"/>
                <a:gd name="T109" fmla="*/ 62 h 107"/>
                <a:gd name="T110" fmla="*/ 120 w 172"/>
                <a:gd name="T111" fmla="*/ 64 h 107"/>
                <a:gd name="T112" fmla="*/ 116 w 172"/>
                <a:gd name="T113" fmla="*/ 67 h 107"/>
                <a:gd name="T114" fmla="*/ 110 w 172"/>
                <a:gd name="T115" fmla="*/ 69 h 107"/>
                <a:gd name="T116" fmla="*/ 107 w 172"/>
                <a:gd name="T117" fmla="*/ 73 h 107"/>
                <a:gd name="T118" fmla="*/ 0 w 172"/>
                <a:gd name="T119" fmla="*/ 107 h 107"/>
                <a:gd name="T120" fmla="*/ 0 w 172"/>
                <a:gd name="T121" fmla="*/ 107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72" h="107">
                  <a:moveTo>
                    <a:pt x="0" y="107"/>
                  </a:moveTo>
                  <a:lnTo>
                    <a:pt x="9" y="105"/>
                  </a:lnTo>
                  <a:lnTo>
                    <a:pt x="12" y="105"/>
                  </a:lnTo>
                  <a:lnTo>
                    <a:pt x="16" y="104"/>
                  </a:lnTo>
                  <a:lnTo>
                    <a:pt x="20" y="104"/>
                  </a:lnTo>
                  <a:lnTo>
                    <a:pt x="23" y="104"/>
                  </a:lnTo>
                  <a:lnTo>
                    <a:pt x="29" y="104"/>
                  </a:lnTo>
                  <a:lnTo>
                    <a:pt x="32" y="102"/>
                  </a:lnTo>
                  <a:lnTo>
                    <a:pt x="38" y="102"/>
                  </a:lnTo>
                  <a:lnTo>
                    <a:pt x="43" y="102"/>
                  </a:lnTo>
                  <a:lnTo>
                    <a:pt x="47" y="100"/>
                  </a:lnTo>
                  <a:lnTo>
                    <a:pt x="52" y="100"/>
                  </a:lnTo>
                  <a:lnTo>
                    <a:pt x="58" y="98"/>
                  </a:lnTo>
                  <a:lnTo>
                    <a:pt x="63" y="98"/>
                  </a:lnTo>
                  <a:lnTo>
                    <a:pt x="67" y="96"/>
                  </a:lnTo>
                  <a:lnTo>
                    <a:pt x="72" y="96"/>
                  </a:lnTo>
                  <a:lnTo>
                    <a:pt x="78" y="94"/>
                  </a:lnTo>
                  <a:lnTo>
                    <a:pt x="83" y="94"/>
                  </a:lnTo>
                  <a:lnTo>
                    <a:pt x="89" y="93"/>
                  </a:lnTo>
                  <a:lnTo>
                    <a:pt x="92" y="93"/>
                  </a:lnTo>
                  <a:lnTo>
                    <a:pt x="98" y="93"/>
                  </a:lnTo>
                  <a:lnTo>
                    <a:pt x="101" y="91"/>
                  </a:lnTo>
                  <a:lnTo>
                    <a:pt x="105" y="91"/>
                  </a:lnTo>
                  <a:lnTo>
                    <a:pt x="110" y="91"/>
                  </a:lnTo>
                  <a:lnTo>
                    <a:pt x="114" y="89"/>
                  </a:lnTo>
                  <a:lnTo>
                    <a:pt x="118" y="89"/>
                  </a:lnTo>
                  <a:lnTo>
                    <a:pt x="123" y="85"/>
                  </a:lnTo>
                  <a:lnTo>
                    <a:pt x="129" y="84"/>
                  </a:lnTo>
                  <a:lnTo>
                    <a:pt x="134" y="78"/>
                  </a:lnTo>
                  <a:lnTo>
                    <a:pt x="140" y="74"/>
                  </a:lnTo>
                  <a:lnTo>
                    <a:pt x="145" y="67"/>
                  </a:lnTo>
                  <a:lnTo>
                    <a:pt x="150" y="62"/>
                  </a:lnTo>
                  <a:lnTo>
                    <a:pt x="154" y="55"/>
                  </a:lnTo>
                  <a:lnTo>
                    <a:pt x="158" y="49"/>
                  </a:lnTo>
                  <a:lnTo>
                    <a:pt x="161" y="42"/>
                  </a:lnTo>
                  <a:lnTo>
                    <a:pt x="163" y="36"/>
                  </a:lnTo>
                  <a:lnTo>
                    <a:pt x="165" y="31"/>
                  </a:lnTo>
                  <a:lnTo>
                    <a:pt x="169" y="27"/>
                  </a:lnTo>
                  <a:lnTo>
                    <a:pt x="170" y="22"/>
                  </a:lnTo>
                  <a:lnTo>
                    <a:pt x="170" y="20"/>
                  </a:lnTo>
                  <a:lnTo>
                    <a:pt x="172" y="16"/>
                  </a:lnTo>
                  <a:lnTo>
                    <a:pt x="172" y="16"/>
                  </a:lnTo>
                  <a:lnTo>
                    <a:pt x="140" y="0"/>
                  </a:lnTo>
                  <a:lnTo>
                    <a:pt x="140" y="0"/>
                  </a:lnTo>
                  <a:lnTo>
                    <a:pt x="141" y="7"/>
                  </a:lnTo>
                  <a:lnTo>
                    <a:pt x="141" y="11"/>
                  </a:lnTo>
                  <a:lnTo>
                    <a:pt x="143" y="15"/>
                  </a:lnTo>
                  <a:lnTo>
                    <a:pt x="143" y="20"/>
                  </a:lnTo>
                  <a:lnTo>
                    <a:pt x="143" y="27"/>
                  </a:lnTo>
                  <a:lnTo>
                    <a:pt x="141" y="33"/>
                  </a:lnTo>
                  <a:lnTo>
                    <a:pt x="140" y="38"/>
                  </a:lnTo>
                  <a:lnTo>
                    <a:pt x="138" y="44"/>
                  </a:lnTo>
                  <a:lnTo>
                    <a:pt x="134" y="51"/>
                  </a:lnTo>
                  <a:lnTo>
                    <a:pt x="129" y="56"/>
                  </a:lnTo>
                  <a:lnTo>
                    <a:pt x="123" y="62"/>
                  </a:lnTo>
                  <a:lnTo>
                    <a:pt x="120" y="64"/>
                  </a:lnTo>
                  <a:lnTo>
                    <a:pt x="116" y="67"/>
                  </a:lnTo>
                  <a:lnTo>
                    <a:pt x="110" y="69"/>
                  </a:lnTo>
                  <a:lnTo>
                    <a:pt x="107" y="73"/>
                  </a:lnTo>
                  <a:lnTo>
                    <a:pt x="0" y="107"/>
                  </a:lnTo>
                  <a:lnTo>
                    <a:pt x="0" y="10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3" name="Freeform 38"/>
            <p:cNvSpPr>
              <a:spLocks/>
            </p:cNvSpPr>
            <p:nvPr/>
          </p:nvSpPr>
          <p:spPr bwMode="auto">
            <a:xfrm>
              <a:off x="4770" y="2953"/>
              <a:ext cx="384" cy="320"/>
            </a:xfrm>
            <a:custGeom>
              <a:avLst/>
              <a:gdLst>
                <a:gd name="T0" fmla="*/ 9 w 384"/>
                <a:gd name="T1" fmla="*/ 320 h 320"/>
                <a:gd name="T2" fmla="*/ 29 w 384"/>
                <a:gd name="T3" fmla="*/ 316 h 320"/>
                <a:gd name="T4" fmla="*/ 44 w 384"/>
                <a:gd name="T5" fmla="*/ 314 h 320"/>
                <a:gd name="T6" fmla="*/ 62 w 384"/>
                <a:gd name="T7" fmla="*/ 311 h 320"/>
                <a:gd name="T8" fmla="*/ 80 w 384"/>
                <a:gd name="T9" fmla="*/ 309 h 320"/>
                <a:gd name="T10" fmla="*/ 102 w 384"/>
                <a:gd name="T11" fmla="*/ 305 h 320"/>
                <a:gd name="T12" fmla="*/ 126 w 384"/>
                <a:gd name="T13" fmla="*/ 300 h 320"/>
                <a:gd name="T14" fmla="*/ 149 w 384"/>
                <a:gd name="T15" fmla="*/ 294 h 320"/>
                <a:gd name="T16" fmla="*/ 173 w 384"/>
                <a:gd name="T17" fmla="*/ 287 h 320"/>
                <a:gd name="T18" fmla="*/ 198 w 384"/>
                <a:gd name="T19" fmla="*/ 280 h 320"/>
                <a:gd name="T20" fmla="*/ 224 w 384"/>
                <a:gd name="T21" fmla="*/ 271 h 320"/>
                <a:gd name="T22" fmla="*/ 249 w 384"/>
                <a:gd name="T23" fmla="*/ 260 h 320"/>
                <a:gd name="T24" fmla="*/ 275 w 384"/>
                <a:gd name="T25" fmla="*/ 249 h 320"/>
                <a:gd name="T26" fmla="*/ 300 w 384"/>
                <a:gd name="T27" fmla="*/ 234 h 320"/>
                <a:gd name="T28" fmla="*/ 322 w 384"/>
                <a:gd name="T29" fmla="*/ 213 h 320"/>
                <a:gd name="T30" fmla="*/ 333 w 384"/>
                <a:gd name="T31" fmla="*/ 196 h 320"/>
                <a:gd name="T32" fmla="*/ 344 w 384"/>
                <a:gd name="T33" fmla="*/ 178 h 320"/>
                <a:gd name="T34" fmla="*/ 351 w 384"/>
                <a:gd name="T35" fmla="*/ 160 h 320"/>
                <a:gd name="T36" fmla="*/ 358 w 384"/>
                <a:gd name="T37" fmla="*/ 140 h 320"/>
                <a:gd name="T38" fmla="*/ 364 w 384"/>
                <a:gd name="T39" fmla="*/ 120 h 320"/>
                <a:gd name="T40" fmla="*/ 369 w 384"/>
                <a:gd name="T41" fmla="*/ 102 h 320"/>
                <a:gd name="T42" fmla="*/ 373 w 384"/>
                <a:gd name="T43" fmla="*/ 82 h 320"/>
                <a:gd name="T44" fmla="*/ 375 w 384"/>
                <a:gd name="T45" fmla="*/ 66 h 320"/>
                <a:gd name="T46" fmla="*/ 378 w 384"/>
                <a:gd name="T47" fmla="*/ 49 h 320"/>
                <a:gd name="T48" fmla="*/ 380 w 384"/>
                <a:gd name="T49" fmla="*/ 33 h 320"/>
                <a:gd name="T50" fmla="*/ 382 w 384"/>
                <a:gd name="T51" fmla="*/ 11 h 320"/>
                <a:gd name="T52" fmla="*/ 349 w 384"/>
                <a:gd name="T53" fmla="*/ 7 h 320"/>
                <a:gd name="T54" fmla="*/ 347 w 384"/>
                <a:gd name="T55" fmla="*/ 29 h 320"/>
                <a:gd name="T56" fmla="*/ 345 w 384"/>
                <a:gd name="T57" fmla="*/ 44 h 320"/>
                <a:gd name="T58" fmla="*/ 344 w 384"/>
                <a:gd name="T59" fmla="*/ 60 h 320"/>
                <a:gd name="T60" fmla="*/ 342 w 384"/>
                <a:gd name="T61" fmla="*/ 76 h 320"/>
                <a:gd name="T62" fmla="*/ 338 w 384"/>
                <a:gd name="T63" fmla="*/ 96 h 320"/>
                <a:gd name="T64" fmla="*/ 335 w 384"/>
                <a:gd name="T65" fmla="*/ 116 h 320"/>
                <a:gd name="T66" fmla="*/ 331 w 384"/>
                <a:gd name="T67" fmla="*/ 135 h 320"/>
                <a:gd name="T68" fmla="*/ 324 w 384"/>
                <a:gd name="T69" fmla="*/ 154 h 320"/>
                <a:gd name="T70" fmla="*/ 318 w 384"/>
                <a:gd name="T71" fmla="*/ 173 h 320"/>
                <a:gd name="T72" fmla="*/ 309 w 384"/>
                <a:gd name="T73" fmla="*/ 189 h 320"/>
                <a:gd name="T74" fmla="*/ 302 w 384"/>
                <a:gd name="T75" fmla="*/ 204 h 320"/>
                <a:gd name="T76" fmla="*/ 282 w 384"/>
                <a:gd name="T77" fmla="*/ 224 h 320"/>
                <a:gd name="T78" fmla="*/ 269 w 384"/>
                <a:gd name="T79" fmla="*/ 231 h 320"/>
                <a:gd name="T80" fmla="*/ 253 w 384"/>
                <a:gd name="T81" fmla="*/ 240 h 320"/>
                <a:gd name="T82" fmla="*/ 233 w 384"/>
                <a:gd name="T83" fmla="*/ 247 h 320"/>
                <a:gd name="T84" fmla="*/ 211 w 384"/>
                <a:gd name="T85" fmla="*/ 256 h 320"/>
                <a:gd name="T86" fmla="*/ 189 w 384"/>
                <a:gd name="T87" fmla="*/ 263 h 320"/>
                <a:gd name="T88" fmla="*/ 166 w 384"/>
                <a:gd name="T89" fmla="*/ 271 h 320"/>
                <a:gd name="T90" fmla="*/ 142 w 384"/>
                <a:gd name="T91" fmla="*/ 280 h 320"/>
                <a:gd name="T92" fmla="*/ 118 w 384"/>
                <a:gd name="T93" fmla="*/ 287 h 320"/>
                <a:gd name="T94" fmla="*/ 95 w 384"/>
                <a:gd name="T95" fmla="*/ 293 h 320"/>
                <a:gd name="T96" fmla="*/ 73 w 384"/>
                <a:gd name="T97" fmla="*/ 300 h 320"/>
                <a:gd name="T98" fmla="*/ 53 w 384"/>
                <a:gd name="T99" fmla="*/ 305 h 320"/>
                <a:gd name="T100" fmla="*/ 35 w 384"/>
                <a:gd name="T101" fmla="*/ 311 h 320"/>
                <a:gd name="T102" fmla="*/ 20 w 384"/>
                <a:gd name="T103" fmla="*/ 314 h 320"/>
                <a:gd name="T104" fmla="*/ 2 w 384"/>
                <a:gd name="T105" fmla="*/ 320 h 3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384" h="320">
                  <a:moveTo>
                    <a:pt x="0" y="320"/>
                  </a:moveTo>
                  <a:lnTo>
                    <a:pt x="2" y="320"/>
                  </a:lnTo>
                  <a:lnTo>
                    <a:pt x="8" y="320"/>
                  </a:lnTo>
                  <a:lnTo>
                    <a:pt x="9" y="320"/>
                  </a:lnTo>
                  <a:lnTo>
                    <a:pt x="15" y="318"/>
                  </a:lnTo>
                  <a:lnTo>
                    <a:pt x="20" y="318"/>
                  </a:lnTo>
                  <a:lnTo>
                    <a:pt x="28" y="318"/>
                  </a:lnTo>
                  <a:lnTo>
                    <a:pt x="29" y="316"/>
                  </a:lnTo>
                  <a:lnTo>
                    <a:pt x="33" y="316"/>
                  </a:lnTo>
                  <a:lnTo>
                    <a:pt x="37" y="314"/>
                  </a:lnTo>
                  <a:lnTo>
                    <a:pt x="42" y="314"/>
                  </a:lnTo>
                  <a:lnTo>
                    <a:pt x="44" y="314"/>
                  </a:lnTo>
                  <a:lnTo>
                    <a:pt x="49" y="313"/>
                  </a:lnTo>
                  <a:lnTo>
                    <a:pt x="53" y="313"/>
                  </a:lnTo>
                  <a:lnTo>
                    <a:pt x="58" y="313"/>
                  </a:lnTo>
                  <a:lnTo>
                    <a:pt x="62" y="311"/>
                  </a:lnTo>
                  <a:lnTo>
                    <a:pt x="66" y="311"/>
                  </a:lnTo>
                  <a:lnTo>
                    <a:pt x="71" y="311"/>
                  </a:lnTo>
                  <a:lnTo>
                    <a:pt x="77" y="311"/>
                  </a:lnTo>
                  <a:lnTo>
                    <a:pt x="80" y="309"/>
                  </a:lnTo>
                  <a:lnTo>
                    <a:pt x="86" y="307"/>
                  </a:lnTo>
                  <a:lnTo>
                    <a:pt x="91" y="307"/>
                  </a:lnTo>
                  <a:lnTo>
                    <a:pt x="97" y="307"/>
                  </a:lnTo>
                  <a:lnTo>
                    <a:pt x="102" y="305"/>
                  </a:lnTo>
                  <a:lnTo>
                    <a:pt x="108" y="303"/>
                  </a:lnTo>
                  <a:lnTo>
                    <a:pt x="113" y="303"/>
                  </a:lnTo>
                  <a:lnTo>
                    <a:pt x="118" y="302"/>
                  </a:lnTo>
                  <a:lnTo>
                    <a:pt x="126" y="300"/>
                  </a:lnTo>
                  <a:lnTo>
                    <a:pt x="131" y="300"/>
                  </a:lnTo>
                  <a:lnTo>
                    <a:pt x="137" y="298"/>
                  </a:lnTo>
                  <a:lnTo>
                    <a:pt x="142" y="296"/>
                  </a:lnTo>
                  <a:lnTo>
                    <a:pt x="149" y="294"/>
                  </a:lnTo>
                  <a:lnTo>
                    <a:pt x="155" y="293"/>
                  </a:lnTo>
                  <a:lnTo>
                    <a:pt x="160" y="291"/>
                  </a:lnTo>
                  <a:lnTo>
                    <a:pt x="167" y="289"/>
                  </a:lnTo>
                  <a:lnTo>
                    <a:pt x="173" y="287"/>
                  </a:lnTo>
                  <a:lnTo>
                    <a:pt x="180" y="285"/>
                  </a:lnTo>
                  <a:lnTo>
                    <a:pt x="186" y="283"/>
                  </a:lnTo>
                  <a:lnTo>
                    <a:pt x="193" y="282"/>
                  </a:lnTo>
                  <a:lnTo>
                    <a:pt x="198" y="280"/>
                  </a:lnTo>
                  <a:lnTo>
                    <a:pt x="204" y="278"/>
                  </a:lnTo>
                  <a:lnTo>
                    <a:pt x="211" y="274"/>
                  </a:lnTo>
                  <a:lnTo>
                    <a:pt x="216" y="273"/>
                  </a:lnTo>
                  <a:lnTo>
                    <a:pt x="224" y="271"/>
                  </a:lnTo>
                  <a:lnTo>
                    <a:pt x="229" y="269"/>
                  </a:lnTo>
                  <a:lnTo>
                    <a:pt x="236" y="265"/>
                  </a:lnTo>
                  <a:lnTo>
                    <a:pt x="242" y="263"/>
                  </a:lnTo>
                  <a:lnTo>
                    <a:pt x="249" y="260"/>
                  </a:lnTo>
                  <a:lnTo>
                    <a:pt x="255" y="258"/>
                  </a:lnTo>
                  <a:lnTo>
                    <a:pt x="262" y="254"/>
                  </a:lnTo>
                  <a:lnTo>
                    <a:pt x="267" y="253"/>
                  </a:lnTo>
                  <a:lnTo>
                    <a:pt x="275" y="249"/>
                  </a:lnTo>
                  <a:lnTo>
                    <a:pt x="280" y="247"/>
                  </a:lnTo>
                  <a:lnTo>
                    <a:pt x="287" y="243"/>
                  </a:lnTo>
                  <a:lnTo>
                    <a:pt x="295" y="240"/>
                  </a:lnTo>
                  <a:lnTo>
                    <a:pt x="300" y="234"/>
                  </a:lnTo>
                  <a:lnTo>
                    <a:pt x="307" y="229"/>
                  </a:lnTo>
                  <a:lnTo>
                    <a:pt x="315" y="222"/>
                  </a:lnTo>
                  <a:lnTo>
                    <a:pt x="320" y="216"/>
                  </a:lnTo>
                  <a:lnTo>
                    <a:pt x="322" y="213"/>
                  </a:lnTo>
                  <a:lnTo>
                    <a:pt x="325" y="207"/>
                  </a:lnTo>
                  <a:lnTo>
                    <a:pt x="327" y="204"/>
                  </a:lnTo>
                  <a:lnTo>
                    <a:pt x="331" y="200"/>
                  </a:lnTo>
                  <a:lnTo>
                    <a:pt x="333" y="196"/>
                  </a:lnTo>
                  <a:lnTo>
                    <a:pt x="336" y="191"/>
                  </a:lnTo>
                  <a:lnTo>
                    <a:pt x="338" y="187"/>
                  </a:lnTo>
                  <a:lnTo>
                    <a:pt x="342" y="184"/>
                  </a:lnTo>
                  <a:lnTo>
                    <a:pt x="344" y="178"/>
                  </a:lnTo>
                  <a:lnTo>
                    <a:pt x="345" y="174"/>
                  </a:lnTo>
                  <a:lnTo>
                    <a:pt x="347" y="169"/>
                  </a:lnTo>
                  <a:lnTo>
                    <a:pt x="349" y="164"/>
                  </a:lnTo>
                  <a:lnTo>
                    <a:pt x="351" y="160"/>
                  </a:lnTo>
                  <a:lnTo>
                    <a:pt x="353" y="154"/>
                  </a:lnTo>
                  <a:lnTo>
                    <a:pt x="355" y="149"/>
                  </a:lnTo>
                  <a:lnTo>
                    <a:pt x="358" y="145"/>
                  </a:lnTo>
                  <a:lnTo>
                    <a:pt x="358" y="140"/>
                  </a:lnTo>
                  <a:lnTo>
                    <a:pt x="360" y="136"/>
                  </a:lnTo>
                  <a:lnTo>
                    <a:pt x="362" y="131"/>
                  </a:lnTo>
                  <a:lnTo>
                    <a:pt x="364" y="125"/>
                  </a:lnTo>
                  <a:lnTo>
                    <a:pt x="364" y="120"/>
                  </a:lnTo>
                  <a:lnTo>
                    <a:pt x="365" y="116"/>
                  </a:lnTo>
                  <a:lnTo>
                    <a:pt x="367" y="111"/>
                  </a:lnTo>
                  <a:lnTo>
                    <a:pt x="369" y="107"/>
                  </a:lnTo>
                  <a:lnTo>
                    <a:pt x="369" y="102"/>
                  </a:lnTo>
                  <a:lnTo>
                    <a:pt x="369" y="96"/>
                  </a:lnTo>
                  <a:lnTo>
                    <a:pt x="371" y="91"/>
                  </a:lnTo>
                  <a:lnTo>
                    <a:pt x="373" y="87"/>
                  </a:lnTo>
                  <a:lnTo>
                    <a:pt x="373" y="82"/>
                  </a:lnTo>
                  <a:lnTo>
                    <a:pt x="373" y="78"/>
                  </a:lnTo>
                  <a:lnTo>
                    <a:pt x="375" y="73"/>
                  </a:lnTo>
                  <a:lnTo>
                    <a:pt x="375" y="69"/>
                  </a:lnTo>
                  <a:lnTo>
                    <a:pt x="375" y="66"/>
                  </a:lnTo>
                  <a:lnTo>
                    <a:pt x="376" y="62"/>
                  </a:lnTo>
                  <a:lnTo>
                    <a:pt x="376" y="56"/>
                  </a:lnTo>
                  <a:lnTo>
                    <a:pt x="378" y="53"/>
                  </a:lnTo>
                  <a:lnTo>
                    <a:pt x="378" y="49"/>
                  </a:lnTo>
                  <a:lnTo>
                    <a:pt x="378" y="46"/>
                  </a:lnTo>
                  <a:lnTo>
                    <a:pt x="380" y="42"/>
                  </a:lnTo>
                  <a:lnTo>
                    <a:pt x="380" y="38"/>
                  </a:lnTo>
                  <a:lnTo>
                    <a:pt x="380" y="33"/>
                  </a:lnTo>
                  <a:lnTo>
                    <a:pt x="382" y="27"/>
                  </a:lnTo>
                  <a:lnTo>
                    <a:pt x="382" y="22"/>
                  </a:lnTo>
                  <a:lnTo>
                    <a:pt x="382" y="18"/>
                  </a:lnTo>
                  <a:lnTo>
                    <a:pt x="382" y="11"/>
                  </a:lnTo>
                  <a:lnTo>
                    <a:pt x="384" y="11"/>
                  </a:lnTo>
                  <a:lnTo>
                    <a:pt x="351" y="0"/>
                  </a:lnTo>
                  <a:lnTo>
                    <a:pt x="349" y="0"/>
                  </a:lnTo>
                  <a:lnTo>
                    <a:pt x="349" y="7"/>
                  </a:lnTo>
                  <a:lnTo>
                    <a:pt x="349" y="11"/>
                  </a:lnTo>
                  <a:lnTo>
                    <a:pt x="349" y="16"/>
                  </a:lnTo>
                  <a:lnTo>
                    <a:pt x="347" y="22"/>
                  </a:lnTo>
                  <a:lnTo>
                    <a:pt x="347" y="29"/>
                  </a:lnTo>
                  <a:lnTo>
                    <a:pt x="347" y="31"/>
                  </a:lnTo>
                  <a:lnTo>
                    <a:pt x="347" y="35"/>
                  </a:lnTo>
                  <a:lnTo>
                    <a:pt x="345" y="38"/>
                  </a:lnTo>
                  <a:lnTo>
                    <a:pt x="345" y="44"/>
                  </a:lnTo>
                  <a:lnTo>
                    <a:pt x="345" y="47"/>
                  </a:lnTo>
                  <a:lnTo>
                    <a:pt x="345" y="51"/>
                  </a:lnTo>
                  <a:lnTo>
                    <a:pt x="344" y="55"/>
                  </a:lnTo>
                  <a:lnTo>
                    <a:pt x="344" y="60"/>
                  </a:lnTo>
                  <a:lnTo>
                    <a:pt x="342" y="64"/>
                  </a:lnTo>
                  <a:lnTo>
                    <a:pt x="342" y="67"/>
                  </a:lnTo>
                  <a:lnTo>
                    <a:pt x="342" y="73"/>
                  </a:lnTo>
                  <a:lnTo>
                    <a:pt x="342" y="76"/>
                  </a:lnTo>
                  <a:lnTo>
                    <a:pt x="340" y="82"/>
                  </a:lnTo>
                  <a:lnTo>
                    <a:pt x="340" y="87"/>
                  </a:lnTo>
                  <a:lnTo>
                    <a:pt x="338" y="91"/>
                  </a:lnTo>
                  <a:lnTo>
                    <a:pt x="338" y="96"/>
                  </a:lnTo>
                  <a:lnTo>
                    <a:pt x="336" y="102"/>
                  </a:lnTo>
                  <a:lnTo>
                    <a:pt x="336" y="105"/>
                  </a:lnTo>
                  <a:lnTo>
                    <a:pt x="335" y="111"/>
                  </a:lnTo>
                  <a:lnTo>
                    <a:pt x="335" y="116"/>
                  </a:lnTo>
                  <a:lnTo>
                    <a:pt x="333" y="120"/>
                  </a:lnTo>
                  <a:lnTo>
                    <a:pt x="333" y="125"/>
                  </a:lnTo>
                  <a:lnTo>
                    <a:pt x="331" y="129"/>
                  </a:lnTo>
                  <a:lnTo>
                    <a:pt x="331" y="135"/>
                  </a:lnTo>
                  <a:lnTo>
                    <a:pt x="327" y="138"/>
                  </a:lnTo>
                  <a:lnTo>
                    <a:pt x="327" y="144"/>
                  </a:lnTo>
                  <a:lnTo>
                    <a:pt x="325" y="149"/>
                  </a:lnTo>
                  <a:lnTo>
                    <a:pt x="324" y="154"/>
                  </a:lnTo>
                  <a:lnTo>
                    <a:pt x="322" y="158"/>
                  </a:lnTo>
                  <a:lnTo>
                    <a:pt x="320" y="164"/>
                  </a:lnTo>
                  <a:lnTo>
                    <a:pt x="320" y="167"/>
                  </a:lnTo>
                  <a:lnTo>
                    <a:pt x="318" y="173"/>
                  </a:lnTo>
                  <a:lnTo>
                    <a:pt x="316" y="176"/>
                  </a:lnTo>
                  <a:lnTo>
                    <a:pt x="315" y="180"/>
                  </a:lnTo>
                  <a:lnTo>
                    <a:pt x="313" y="184"/>
                  </a:lnTo>
                  <a:lnTo>
                    <a:pt x="309" y="189"/>
                  </a:lnTo>
                  <a:lnTo>
                    <a:pt x="307" y="191"/>
                  </a:lnTo>
                  <a:lnTo>
                    <a:pt x="305" y="196"/>
                  </a:lnTo>
                  <a:lnTo>
                    <a:pt x="304" y="200"/>
                  </a:lnTo>
                  <a:lnTo>
                    <a:pt x="302" y="204"/>
                  </a:lnTo>
                  <a:lnTo>
                    <a:pt x="296" y="209"/>
                  </a:lnTo>
                  <a:lnTo>
                    <a:pt x="293" y="214"/>
                  </a:lnTo>
                  <a:lnTo>
                    <a:pt x="287" y="220"/>
                  </a:lnTo>
                  <a:lnTo>
                    <a:pt x="282" y="224"/>
                  </a:lnTo>
                  <a:lnTo>
                    <a:pt x="280" y="225"/>
                  </a:lnTo>
                  <a:lnTo>
                    <a:pt x="276" y="227"/>
                  </a:lnTo>
                  <a:lnTo>
                    <a:pt x="273" y="229"/>
                  </a:lnTo>
                  <a:lnTo>
                    <a:pt x="269" y="231"/>
                  </a:lnTo>
                  <a:lnTo>
                    <a:pt x="264" y="233"/>
                  </a:lnTo>
                  <a:lnTo>
                    <a:pt x="260" y="234"/>
                  </a:lnTo>
                  <a:lnTo>
                    <a:pt x="256" y="236"/>
                  </a:lnTo>
                  <a:lnTo>
                    <a:pt x="253" y="240"/>
                  </a:lnTo>
                  <a:lnTo>
                    <a:pt x="247" y="242"/>
                  </a:lnTo>
                  <a:lnTo>
                    <a:pt x="242" y="243"/>
                  </a:lnTo>
                  <a:lnTo>
                    <a:pt x="238" y="245"/>
                  </a:lnTo>
                  <a:lnTo>
                    <a:pt x="233" y="247"/>
                  </a:lnTo>
                  <a:lnTo>
                    <a:pt x="227" y="249"/>
                  </a:lnTo>
                  <a:lnTo>
                    <a:pt x="222" y="251"/>
                  </a:lnTo>
                  <a:lnTo>
                    <a:pt x="216" y="253"/>
                  </a:lnTo>
                  <a:lnTo>
                    <a:pt x="211" y="256"/>
                  </a:lnTo>
                  <a:lnTo>
                    <a:pt x="206" y="256"/>
                  </a:lnTo>
                  <a:lnTo>
                    <a:pt x="200" y="260"/>
                  </a:lnTo>
                  <a:lnTo>
                    <a:pt x="195" y="262"/>
                  </a:lnTo>
                  <a:lnTo>
                    <a:pt x="189" y="263"/>
                  </a:lnTo>
                  <a:lnTo>
                    <a:pt x="182" y="265"/>
                  </a:lnTo>
                  <a:lnTo>
                    <a:pt x="177" y="267"/>
                  </a:lnTo>
                  <a:lnTo>
                    <a:pt x="171" y="269"/>
                  </a:lnTo>
                  <a:lnTo>
                    <a:pt x="166" y="271"/>
                  </a:lnTo>
                  <a:lnTo>
                    <a:pt x="160" y="273"/>
                  </a:lnTo>
                  <a:lnTo>
                    <a:pt x="153" y="274"/>
                  </a:lnTo>
                  <a:lnTo>
                    <a:pt x="147" y="278"/>
                  </a:lnTo>
                  <a:lnTo>
                    <a:pt x="142" y="280"/>
                  </a:lnTo>
                  <a:lnTo>
                    <a:pt x="135" y="282"/>
                  </a:lnTo>
                  <a:lnTo>
                    <a:pt x="129" y="283"/>
                  </a:lnTo>
                  <a:lnTo>
                    <a:pt x="124" y="285"/>
                  </a:lnTo>
                  <a:lnTo>
                    <a:pt x="118" y="287"/>
                  </a:lnTo>
                  <a:lnTo>
                    <a:pt x="111" y="289"/>
                  </a:lnTo>
                  <a:lnTo>
                    <a:pt x="106" y="289"/>
                  </a:lnTo>
                  <a:lnTo>
                    <a:pt x="100" y="291"/>
                  </a:lnTo>
                  <a:lnTo>
                    <a:pt x="95" y="293"/>
                  </a:lnTo>
                  <a:lnTo>
                    <a:pt x="88" y="294"/>
                  </a:lnTo>
                  <a:lnTo>
                    <a:pt x="82" y="296"/>
                  </a:lnTo>
                  <a:lnTo>
                    <a:pt x="77" y="298"/>
                  </a:lnTo>
                  <a:lnTo>
                    <a:pt x="73" y="300"/>
                  </a:lnTo>
                  <a:lnTo>
                    <a:pt x="68" y="300"/>
                  </a:lnTo>
                  <a:lnTo>
                    <a:pt x="62" y="303"/>
                  </a:lnTo>
                  <a:lnTo>
                    <a:pt x="57" y="303"/>
                  </a:lnTo>
                  <a:lnTo>
                    <a:pt x="53" y="305"/>
                  </a:lnTo>
                  <a:lnTo>
                    <a:pt x="48" y="305"/>
                  </a:lnTo>
                  <a:lnTo>
                    <a:pt x="44" y="307"/>
                  </a:lnTo>
                  <a:lnTo>
                    <a:pt x="40" y="309"/>
                  </a:lnTo>
                  <a:lnTo>
                    <a:pt x="35" y="311"/>
                  </a:lnTo>
                  <a:lnTo>
                    <a:pt x="31" y="311"/>
                  </a:lnTo>
                  <a:lnTo>
                    <a:pt x="28" y="313"/>
                  </a:lnTo>
                  <a:lnTo>
                    <a:pt x="24" y="313"/>
                  </a:lnTo>
                  <a:lnTo>
                    <a:pt x="20" y="314"/>
                  </a:lnTo>
                  <a:lnTo>
                    <a:pt x="15" y="314"/>
                  </a:lnTo>
                  <a:lnTo>
                    <a:pt x="9" y="318"/>
                  </a:lnTo>
                  <a:lnTo>
                    <a:pt x="4" y="318"/>
                  </a:lnTo>
                  <a:lnTo>
                    <a:pt x="2" y="320"/>
                  </a:lnTo>
                  <a:lnTo>
                    <a:pt x="0" y="320"/>
                  </a:lnTo>
                  <a:lnTo>
                    <a:pt x="0" y="320"/>
                  </a:lnTo>
                  <a:lnTo>
                    <a:pt x="0" y="32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4" name="Freeform 39"/>
            <p:cNvSpPr>
              <a:spLocks/>
            </p:cNvSpPr>
            <p:nvPr/>
          </p:nvSpPr>
          <p:spPr bwMode="auto">
            <a:xfrm>
              <a:off x="4605" y="2899"/>
              <a:ext cx="507" cy="236"/>
            </a:xfrm>
            <a:custGeom>
              <a:avLst/>
              <a:gdLst>
                <a:gd name="T0" fmla="*/ 15 w 507"/>
                <a:gd name="T1" fmla="*/ 25 h 236"/>
                <a:gd name="T2" fmla="*/ 27 w 507"/>
                <a:gd name="T3" fmla="*/ 31 h 236"/>
                <a:gd name="T4" fmla="*/ 38 w 507"/>
                <a:gd name="T5" fmla="*/ 36 h 236"/>
                <a:gd name="T6" fmla="*/ 55 w 507"/>
                <a:gd name="T7" fmla="*/ 41 h 236"/>
                <a:gd name="T8" fmla="*/ 73 w 507"/>
                <a:gd name="T9" fmla="*/ 47 h 236"/>
                <a:gd name="T10" fmla="*/ 94 w 507"/>
                <a:gd name="T11" fmla="*/ 56 h 236"/>
                <a:gd name="T12" fmla="*/ 116 w 507"/>
                <a:gd name="T13" fmla="*/ 65 h 236"/>
                <a:gd name="T14" fmla="*/ 142 w 507"/>
                <a:gd name="T15" fmla="*/ 74 h 236"/>
                <a:gd name="T16" fmla="*/ 169 w 507"/>
                <a:gd name="T17" fmla="*/ 85 h 236"/>
                <a:gd name="T18" fmla="*/ 196 w 507"/>
                <a:gd name="T19" fmla="*/ 98 h 236"/>
                <a:gd name="T20" fmla="*/ 225 w 507"/>
                <a:gd name="T21" fmla="*/ 109 h 236"/>
                <a:gd name="T22" fmla="*/ 256 w 507"/>
                <a:gd name="T23" fmla="*/ 121 h 236"/>
                <a:gd name="T24" fmla="*/ 287 w 507"/>
                <a:gd name="T25" fmla="*/ 134 h 236"/>
                <a:gd name="T26" fmla="*/ 318 w 507"/>
                <a:gd name="T27" fmla="*/ 147 h 236"/>
                <a:gd name="T28" fmla="*/ 349 w 507"/>
                <a:gd name="T29" fmla="*/ 161 h 236"/>
                <a:gd name="T30" fmla="*/ 380 w 507"/>
                <a:gd name="T31" fmla="*/ 174 h 236"/>
                <a:gd name="T32" fmla="*/ 411 w 507"/>
                <a:gd name="T33" fmla="*/ 189 h 236"/>
                <a:gd name="T34" fmla="*/ 440 w 507"/>
                <a:gd name="T35" fmla="*/ 201 h 236"/>
                <a:gd name="T36" fmla="*/ 469 w 507"/>
                <a:gd name="T37" fmla="*/ 216 h 236"/>
                <a:gd name="T38" fmla="*/ 498 w 507"/>
                <a:gd name="T39" fmla="*/ 230 h 236"/>
                <a:gd name="T40" fmla="*/ 496 w 507"/>
                <a:gd name="T41" fmla="*/ 228 h 236"/>
                <a:gd name="T42" fmla="*/ 480 w 507"/>
                <a:gd name="T43" fmla="*/ 218 h 236"/>
                <a:gd name="T44" fmla="*/ 465 w 507"/>
                <a:gd name="T45" fmla="*/ 210 h 236"/>
                <a:gd name="T46" fmla="*/ 447 w 507"/>
                <a:gd name="T47" fmla="*/ 199 h 236"/>
                <a:gd name="T48" fmla="*/ 432 w 507"/>
                <a:gd name="T49" fmla="*/ 190 h 236"/>
                <a:gd name="T50" fmla="*/ 414 w 507"/>
                <a:gd name="T51" fmla="*/ 181 h 236"/>
                <a:gd name="T52" fmla="*/ 398 w 507"/>
                <a:gd name="T53" fmla="*/ 172 h 236"/>
                <a:gd name="T54" fmla="*/ 380 w 507"/>
                <a:gd name="T55" fmla="*/ 161 h 236"/>
                <a:gd name="T56" fmla="*/ 362 w 507"/>
                <a:gd name="T57" fmla="*/ 152 h 236"/>
                <a:gd name="T58" fmla="*/ 342 w 507"/>
                <a:gd name="T59" fmla="*/ 141 h 236"/>
                <a:gd name="T60" fmla="*/ 322 w 507"/>
                <a:gd name="T61" fmla="*/ 132 h 236"/>
                <a:gd name="T62" fmla="*/ 300 w 507"/>
                <a:gd name="T63" fmla="*/ 121 h 236"/>
                <a:gd name="T64" fmla="*/ 276 w 507"/>
                <a:gd name="T65" fmla="*/ 110 h 236"/>
                <a:gd name="T66" fmla="*/ 253 w 507"/>
                <a:gd name="T67" fmla="*/ 100 h 236"/>
                <a:gd name="T68" fmla="*/ 225 w 507"/>
                <a:gd name="T69" fmla="*/ 87 h 236"/>
                <a:gd name="T70" fmla="*/ 198 w 507"/>
                <a:gd name="T71" fmla="*/ 74 h 236"/>
                <a:gd name="T72" fmla="*/ 169 w 507"/>
                <a:gd name="T73" fmla="*/ 63 h 236"/>
                <a:gd name="T74" fmla="*/ 140 w 507"/>
                <a:gd name="T75" fmla="*/ 50 h 236"/>
                <a:gd name="T76" fmla="*/ 107 w 507"/>
                <a:gd name="T77" fmla="*/ 38 h 236"/>
                <a:gd name="T78" fmla="*/ 71 w 507"/>
                <a:gd name="T79" fmla="*/ 23 h 236"/>
                <a:gd name="T80" fmla="*/ 36 w 507"/>
                <a:gd name="T81" fmla="*/ 11 h 236"/>
                <a:gd name="T82" fmla="*/ 7 w 507"/>
                <a:gd name="T83" fmla="*/ 0 h 236"/>
                <a:gd name="T84" fmla="*/ 2 w 507"/>
                <a:gd name="T85" fmla="*/ 0 h 236"/>
                <a:gd name="T86" fmla="*/ 4 w 507"/>
                <a:gd name="T87" fmla="*/ 14 h 236"/>
                <a:gd name="T88" fmla="*/ 11 w 507"/>
                <a:gd name="T89" fmla="*/ 25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07" h="236">
                  <a:moveTo>
                    <a:pt x="11" y="25"/>
                  </a:moveTo>
                  <a:lnTo>
                    <a:pt x="11" y="25"/>
                  </a:lnTo>
                  <a:lnTo>
                    <a:pt x="15" y="25"/>
                  </a:lnTo>
                  <a:lnTo>
                    <a:pt x="18" y="27"/>
                  </a:lnTo>
                  <a:lnTo>
                    <a:pt x="24" y="31"/>
                  </a:lnTo>
                  <a:lnTo>
                    <a:pt x="27" y="31"/>
                  </a:lnTo>
                  <a:lnTo>
                    <a:pt x="31" y="32"/>
                  </a:lnTo>
                  <a:lnTo>
                    <a:pt x="35" y="34"/>
                  </a:lnTo>
                  <a:lnTo>
                    <a:pt x="38" y="36"/>
                  </a:lnTo>
                  <a:lnTo>
                    <a:pt x="44" y="38"/>
                  </a:lnTo>
                  <a:lnTo>
                    <a:pt x="49" y="40"/>
                  </a:lnTo>
                  <a:lnTo>
                    <a:pt x="55" y="41"/>
                  </a:lnTo>
                  <a:lnTo>
                    <a:pt x="62" y="43"/>
                  </a:lnTo>
                  <a:lnTo>
                    <a:pt x="67" y="45"/>
                  </a:lnTo>
                  <a:lnTo>
                    <a:pt x="73" y="47"/>
                  </a:lnTo>
                  <a:lnTo>
                    <a:pt x="80" y="50"/>
                  </a:lnTo>
                  <a:lnTo>
                    <a:pt x="87" y="52"/>
                  </a:lnTo>
                  <a:lnTo>
                    <a:pt x="94" y="56"/>
                  </a:lnTo>
                  <a:lnTo>
                    <a:pt x="102" y="60"/>
                  </a:lnTo>
                  <a:lnTo>
                    <a:pt x="109" y="61"/>
                  </a:lnTo>
                  <a:lnTo>
                    <a:pt x="116" y="65"/>
                  </a:lnTo>
                  <a:lnTo>
                    <a:pt x="125" y="67"/>
                  </a:lnTo>
                  <a:lnTo>
                    <a:pt x="133" y="70"/>
                  </a:lnTo>
                  <a:lnTo>
                    <a:pt x="142" y="74"/>
                  </a:lnTo>
                  <a:lnTo>
                    <a:pt x="151" y="78"/>
                  </a:lnTo>
                  <a:lnTo>
                    <a:pt x="160" y="81"/>
                  </a:lnTo>
                  <a:lnTo>
                    <a:pt x="169" y="85"/>
                  </a:lnTo>
                  <a:lnTo>
                    <a:pt x="178" y="90"/>
                  </a:lnTo>
                  <a:lnTo>
                    <a:pt x="187" y="94"/>
                  </a:lnTo>
                  <a:lnTo>
                    <a:pt x="196" y="98"/>
                  </a:lnTo>
                  <a:lnTo>
                    <a:pt x="205" y="101"/>
                  </a:lnTo>
                  <a:lnTo>
                    <a:pt x="216" y="105"/>
                  </a:lnTo>
                  <a:lnTo>
                    <a:pt x="225" y="109"/>
                  </a:lnTo>
                  <a:lnTo>
                    <a:pt x="236" y="112"/>
                  </a:lnTo>
                  <a:lnTo>
                    <a:pt x="245" y="118"/>
                  </a:lnTo>
                  <a:lnTo>
                    <a:pt x="256" y="121"/>
                  </a:lnTo>
                  <a:lnTo>
                    <a:pt x="267" y="125"/>
                  </a:lnTo>
                  <a:lnTo>
                    <a:pt x="276" y="130"/>
                  </a:lnTo>
                  <a:lnTo>
                    <a:pt x="287" y="134"/>
                  </a:lnTo>
                  <a:lnTo>
                    <a:pt x="296" y="138"/>
                  </a:lnTo>
                  <a:lnTo>
                    <a:pt x="307" y="143"/>
                  </a:lnTo>
                  <a:lnTo>
                    <a:pt x="318" y="147"/>
                  </a:lnTo>
                  <a:lnTo>
                    <a:pt x="327" y="152"/>
                  </a:lnTo>
                  <a:lnTo>
                    <a:pt x="338" y="156"/>
                  </a:lnTo>
                  <a:lnTo>
                    <a:pt x="349" y="161"/>
                  </a:lnTo>
                  <a:lnTo>
                    <a:pt x="360" y="165"/>
                  </a:lnTo>
                  <a:lnTo>
                    <a:pt x="369" y="170"/>
                  </a:lnTo>
                  <a:lnTo>
                    <a:pt x="380" y="174"/>
                  </a:lnTo>
                  <a:lnTo>
                    <a:pt x="391" y="179"/>
                  </a:lnTo>
                  <a:lnTo>
                    <a:pt x="400" y="183"/>
                  </a:lnTo>
                  <a:lnTo>
                    <a:pt x="411" y="189"/>
                  </a:lnTo>
                  <a:lnTo>
                    <a:pt x="420" y="192"/>
                  </a:lnTo>
                  <a:lnTo>
                    <a:pt x="431" y="198"/>
                  </a:lnTo>
                  <a:lnTo>
                    <a:pt x="440" y="201"/>
                  </a:lnTo>
                  <a:lnTo>
                    <a:pt x="449" y="207"/>
                  </a:lnTo>
                  <a:lnTo>
                    <a:pt x="460" y="210"/>
                  </a:lnTo>
                  <a:lnTo>
                    <a:pt x="469" y="216"/>
                  </a:lnTo>
                  <a:lnTo>
                    <a:pt x="478" y="221"/>
                  </a:lnTo>
                  <a:lnTo>
                    <a:pt x="487" y="225"/>
                  </a:lnTo>
                  <a:lnTo>
                    <a:pt x="498" y="230"/>
                  </a:lnTo>
                  <a:lnTo>
                    <a:pt x="507" y="236"/>
                  </a:lnTo>
                  <a:lnTo>
                    <a:pt x="500" y="230"/>
                  </a:lnTo>
                  <a:lnTo>
                    <a:pt x="496" y="228"/>
                  </a:lnTo>
                  <a:lnTo>
                    <a:pt x="490" y="225"/>
                  </a:lnTo>
                  <a:lnTo>
                    <a:pt x="485" y="223"/>
                  </a:lnTo>
                  <a:lnTo>
                    <a:pt x="480" y="218"/>
                  </a:lnTo>
                  <a:lnTo>
                    <a:pt x="474" y="216"/>
                  </a:lnTo>
                  <a:lnTo>
                    <a:pt x="469" y="212"/>
                  </a:lnTo>
                  <a:lnTo>
                    <a:pt x="465" y="210"/>
                  </a:lnTo>
                  <a:lnTo>
                    <a:pt x="458" y="207"/>
                  </a:lnTo>
                  <a:lnTo>
                    <a:pt x="452" y="203"/>
                  </a:lnTo>
                  <a:lnTo>
                    <a:pt x="447" y="199"/>
                  </a:lnTo>
                  <a:lnTo>
                    <a:pt x="443" y="198"/>
                  </a:lnTo>
                  <a:lnTo>
                    <a:pt x="438" y="194"/>
                  </a:lnTo>
                  <a:lnTo>
                    <a:pt x="432" y="190"/>
                  </a:lnTo>
                  <a:lnTo>
                    <a:pt x="427" y="189"/>
                  </a:lnTo>
                  <a:lnTo>
                    <a:pt x="421" y="185"/>
                  </a:lnTo>
                  <a:lnTo>
                    <a:pt x="414" y="181"/>
                  </a:lnTo>
                  <a:lnTo>
                    <a:pt x="409" y="178"/>
                  </a:lnTo>
                  <a:lnTo>
                    <a:pt x="403" y="174"/>
                  </a:lnTo>
                  <a:lnTo>
                    <a:pt x="398" y="172"/>
                  </a:lnTo>
                  <a:lnTo>
                    <a:pt x="392" y="169"/>
                  </a:lnTo>
                  <a:lnTo>
                    <a:pt x="385" y="165"/>
                  </a:lnTo>
                  <a:lnTo>
                    <a:pt x="380" y="161"/>
                  </a:lnTo>
                  <a:lnTo>
                    <a:pt x="374" y="159"/>
                  </a:lnTo>
                  <a:lnTo>
                    <a:pt x="367" y="156"/>
                  </a:lnTo>
                  <a:lnTo>
                    <a:pt x="362" y="152"/>
                  </a:lnTo>
                  <a:lnTo>
                    <a:pt x="354" y="149"/>
                  </a:lnTo>
                  <a:lnTo>
                    <a:pt x="349" y="145"/>
                  </a:lnTo>
                  <a:lnTo>
                    <a:pt x="342" y="141"/>
                  </a:lnTo>
                  <a:lnTo>
                    <a:pt x="334" y="139"/>
                  </a:lnTo>
                  <a:lnTo>
                    <a:pt x="329" y="136"/>
                  </a:lnTo>
                  <a:lnTo>
                    <a:pt x="322" y="132"/>
                  </a:lnTo>
                  <a:lnTo>
                    <a:pt x="314" y="129"/>
                  </a:lnTo>
                  <a:lnTo>
                    <a:pt x="307" y="125"/>
                  </a:lnTo>
                  <a:lnTo>
                    <a:pt x="300" y="121"/>
                  </a:lnTo>
                  <a:lnTo>
                    <a:pt x="292" y="118"/>
                  </a:lnTo>
                  <a:lnTo>
                    <a:pt x="283" y="114"/>
                  </a:lnTo>
                  <a:lnTo>
                    <a:pt x="276" y="110"/>
                  </a:lnTo>
                  <a:lnTo>
                    <a:pt x="267" y="107"/>
                  </a:lnTo>
                  <a:lnTo>
                    <a:pt x="260" y="103"/>
                  </a:lnTo>
                  <a:lnTo>
                    <a:pt x="253" y="100"/>
                  </a:lnTo>
                  <a:lnTo>
                    <a:pt x="243" y="94"/>
                  </a:lnTo>
                  <a:lnTo>
                    <a:pt x="234" y="90"/>
                  </a:lnTo>
                  <a:lnTo>
                    <a:pt x="225" y="87"/>
                  </a:lnTo>
                  <a:lnTo>
                    <a:pt x="216" y="83"/>
                  </a:lnTo>
                  <a:lnTo>
                    <a:pt x="207" y="80"/>
                  </a:lnTo>
                  <a:lnTo>
                    <a:pt x="198" y="74"/>
                  </a:lnTo>
                  <a:lnTo>
                    <a:pt x="189" y="72"/>
                  </a:lnTo>
                  <a:lnTo>
                    <a:pt x="180" y="67"/>
                  </a:lnTo>
                  <a:lnTo>
                    <a:pt x="169" y="63"/>
                  </a:lnTo>
                  <a:lnTo>
                    <a:pt x="160" y="60"/>
                  </a:lnTo>
                  <a:lnTo>
                    <a:pt x="149" y="54"/>
                  </a:lnTo>
                  <a:lnTo>
                    <a:pt x="140" y="50"/>
                  </a:lnTo>
                  <a:lnTo>
                    <a:pt x="129" y="47"/>
                  </a:lnTo>
                  <a:lnTo>
                    <a:pt x="118" y="41"/>
                  </a:lnTo>
                  <a:lnTo>
                    <a:pt x="107" y="38"/>
                  </a:lnTo>
                  <a:lnTo>
                    <a:pt x="94" y="32"/>
                  </a:lnTo>
                  <a:lnTo>
                    <a:pt x="84" y="29"/>
                  </a:lnTo>
                  <a:lnTo>
                    <a:pt x="71" y="23"/>
                  </a:lnTo>
                  <a:lnTo>
                    <a:pt x="60" y="20"/>
                  </a:lnTo>
                  <a:lnTo>
                    <a:pt x="47" y="14"/>
                  </a:lnTo>
                  <a:lnTo>
                    <a:pt x="36" y="11"/>
                  </a:lnTo>
                  <a:lnTo>
                    <a:pt x="24" y="5"/>
                  </a:lnTo>
                  <a:lnTo>
                    <a:pt x="11" y="1"/>
                  </a:lnTo>
                  <a:lnTo>
                    <a:pt x="7" y="0"/>
                  </a:lnTo>
                  <a:lnTo>
                    <a:pt x="4" y="0"/>
                  </a:lnTo>
                  <a:lnTo>
                    <a:pt x="2" y="0"/>
                  </a:lnTo>
                  <a:lnTo>
                    <a:pt x="2" y="0"/>
                  </a:lnTo>
                  <a:lnTo>
                    <a:pt x="0" y="3"/>
                  </a:lnTo>
                  <a:lnTo>
                    <a:pt x="2" y="9"/>
                  </a:lnTo>
                  <a:lnTo>
                    <a:pt x="4" y="14"/>
                  </a:lnTo>
                  <a:lnTo>
                    <a:pt x="7" y="20"/>
                  </a:lnTo>
                  <a:lnTo>
                    <a:pt x="9" y="23"/>
                  </a:lnTo>
                  <a:lnTo>
                    <a:pt x="11" y="25"/>
                  </a:lnTo>
                  <a:lnTo>
                    <a:pt x="11" y="25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5" name="Freeform 40"/>
            <p:cNvSpPr>
              <a:spLocks/>
            </p:cNvSpPr>
            <p:nvPr/>
          </p:nvSpPr>
          <p:spPr bwMode="auto">
            <a:xfrm>
              <a:off x="4707" y="3122"/>
              <a:ext cx="363" cy="96"/>
            </a:xfrm>
            <a:custGeom>
              <a:avLst/>
              <a:gdLst>
                <a:gd name="T0" fmla="*/ 2 w 363"/>
                <a:gd name="T1" fmla="*/ 96 h 96"/>
                <a:gd name="T2" fmla="*/ 12 w 363"/>
                <a:gd name="T3" fmla="*/ 93 h 96"/>
                <a:gd name="T4" fmla="*/ 23 w 363"/>
                <a:gd name="T5" fmla="*/ 91 h 96"/>
                <a:gd name="T6" fmla="*/ 34 w 363"/>
                <a:gd name="T7" fmla="*/ 89 h 96"/>
                <a:gd name="T8" fmla="*/ 47 w 363"/>
                <a:gd name="T9" fmla="*/ 85 h 96"/>
                <a:gd name="T10" fmla="*/ 60 w 363"/>
                <a:gd name="T11" fmla="*/ 84 h 96"/>
                <a:gd name="T12" fmla="*/ 76 w 363"/>
                <a:gd name="T13" fmla="*/ 80 h 96"/>
                <a:gd name="T14" fmla="*/ 92 w 363"/>
                <a:gd name="T15" fmla="*/ 76 h 96"/>
                <a:gd name="T16" fmla="*/ 111 w 363"/>
                <a:gd name="T17" fmla="*/ 73 h 96"/>
                <a:gd name="T18" fmla="*/ 129 w 363"/>
                <a:gd name="T19" fmla="*/ 67 h 96"/>
                <a:gd name="T20" fmla="*/ 147 w 363"/>
                <a:gd name="T21" fmla="*/ 62 h 96"/>
                <a:gd name="T22" fmla="*/ 167 w 363"/>
                <a:gd name="T23" fmla="*/ 56 h 96"/>
                <a:gd name="T24" fmla="*/ 189 w 363"/>
                <a:gd name="T25" fmla="*/ 51 h 96"/>
                <a:gd name="T26" fmla="*/ 209 w 363"/>
                <a:gd name="T27" fmla="*/ 44 h 96"/>
                <a:gd name="T28" fmla="*/ 230 w 363"/>
                <a:gd name="T29" fmla="*/ 36 h 96"/>
                <a:gd name="T30" fmla="*/ 250 w 363"/>
                <a:gd name="T31" fmla="*/ 29 h 96"/>
                <a:gd name="T32" fmla="*/ 272 w 363"/>
                <a:gd name="T33" fmla="*/ 22 h 96"/>
                <a:gd name="T34" fmla="*/ 292 w 363"/>
                <a:gd name="T35" fmla="*/ 13 h 96"/>
                <a:gd name="T36" fmla="*/ 314 w 363"/>
                <a:gd name="T37" fmla="*/ 5 h 96"/>
                <a:gd name="T38" fmla="*/ 363 w 363"/>
                <a:gd name="T39" fmla="*/ 0 h 96"/>
                <a:gd name="T40" fmla="*/ 354 w 363"/>
                <a:gd name="T41" fmla="*/ 4 h 96"/>
                <a:gd name="T42" fmla="*/ 339 w 363"/>
                <a:gd name="T43" fmla="*/ 9 h 96"/>
                <a:gd name="T44" fmla="*/ 325 w 363"/>
                <a:gd name="T45" fmla="*/ 16 h 96"/>
                <a:gd name="T46" fmla="*/ 310 w 363"/>
                <a:gd name="T47" fmla="*/ 24 h 96"/>
                <a:gd name="T48" fmla="*/ 290 w 363"/>
                <a:gd name="T49" fmla="*/ 31 h 96"/>
                <a:gd name="T50" fmla="*/ 274 w 363"/>
                <a:gd name="T51" fmla="*/ 38 h 96"/>
                <a:gd name="T52" fmla="*/ 263 w 363"/>
                <a:gd name="T53" fmla="*/ 42 h 96"/>
                <a:gd name="T54" fmla="*/ 252 w 363"/>
                <a:gd name="T55" fmla="*/ 47 h 96"/>
                <a:gd name="T56" fmla="*/ 240 w 363"/>
                <a:gd name="T57" fmla="*/ 51 h 96"/>
                <a:gd name="T58" fmla="*/ 227 w 363"/>
                <a:gd name="T59" fmla="*/ 55 h 96"/>
                <a:gd name="T60" fmla="*/ 212 w 363"/>
                <a:gd name="T61" fmla="*/ 60 h 96"/>
                <a:gd name="T62" fmla="*/ 200 w 363"/>
                <a:gd name="T63" fmla="*/ 64 h 96"/>
                <a:gd name="T64" fmla="*/ 185 w 363"/>
                <a:gd name="T65" fmla="*/ 67 h 96"/>
                <a:gd name="T66" fmla="*/ 171 w 363"/>
                <a:gd name="T67" fmla="*/ 73 h 96"/>
                <a:gd name="T68" fmla="*/ 156 w 363"/>
                <a:gd name="T69" fmla="*/ 74 h 96"/>
                <a:gd name="T70" fmla="*/ 143 w 363"/>
                <a:gd name="T71" fmla="*/ 78 h 96"/>
                <a:gd name="T72" fmla="*/ 129 w 363"/>
                <a:gd name="T73" fmla="*/ 80 h 96"/>
                <a:gd name="T74" fmla="*/ 116 w 363"/>
                <a:gd name="T75" fmla="*/ 84 h 96"/>
                <a:gd name="T76" fmla="*/ 105 w 363"/>
                <a:gd name="T77" fmla="*/ 85 h 96"/>
                <a:gd name="T78" fmla="*/ 92 w 363"/>
                <a:gd name="T79" fmla="*/ 87 h 96"/>
                <a:gd name="T80" fmla="*/ 81 w 363"/>
                <a:gd name="T81" fmla="*/ 89 h 96"/>
                <a:gd name="T82" fmla="*/ 63 w 363"/>
                <a:gd name="T83" fmla="*/ 91 h 96"/>
                <a:gd name="T84" fmla="*/ 45 w 363"/>
                <a:gd name="T85" fmla="*/ 93 h 96"/>
                <a:gd name="T86" fmla="*/ 31 w 363"/>
                <a:gd name="T87" fmla="*/ 94 h 96"/>
                <a:gd name="T88" fmla="*/ 16 w 363"/>
                <a:gd name="T89" fmla="*/ 94 h 96"/>
                <a:gd name="T90" fmla="*/ 3 w 363"/>
                <a:gd name="T91" fmla="*/ 96 h 96"/>
                <a:gd name="T92" fmla="*/ 0 w 363"/>
                <a:gd name="T93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363" h="96">
                  <a:moveTo>
                    <a:pt x="0" y="96"/>
                  </a:moveTo>
                  <a:lnTo>
                    <a:pt x="0" y="96"/>
                  </a:lnTo>
                  <a:lnTo>
                    <a:pt x="2" y="96"/>
                  </a:lnTo>
                  <a:lnTo>
                    <a:pt x="5" y="94"/>
                  </a:lnTo>
                  <a:lnTo>
                    <a:pt x="9" y="94"/>
                  </a:lnTo>
                  <a:lnTo>
                    <a:pt x="12" y="93"/>
                  </a:lnTo>
                  <a:lnTo>
                    <a:pt x="18" y="93"/>
                  </a:lnTo>
                  <a:lnTo>
                    <a:pt x="20" y="91"/>
                  </a:lnTo>
                  <a:lnTo>
                    <a:pt x="23" y="91"/>
                  </a:lnTo>
                  <a:lnTo>
                    <a:pt x="27" y="91"/>
                  </a:lnTo>
                  <a:lnTo>
                    <a:pt x="31" y="91"/>
                  </a:lnTo>
                  <a:lnTo>
                    <a:pt x="34" y="89"/>
                  </a:lnTo>
                  <a:lnTo>
                    <a:pt x="38" y="87"/>
                  </a:lnTo>
                  <a:lnTo>
                    <a:pt x="42" y="87"/>
                  </a:lnTo>
                  <a:lnTo>
                    <a:pt x="47" y="85"/>
                  </a:lnTo>
                  <a:lnTo>
                    <a:pt x="51" y="85"/>
                  </a:lnTo>
                  <a:lnTo>
                    <a:pt x="56" y="84"/>
                  </a:lnTo>
                  <a:lnTo>
                    <a:pt x="60" y="84"/>
                  </a:lnTo>
                  <a:lnTo>
                    <a:pt x="65" y="82"/>
                  </a:lnTo>
                  <a:lnTo>
                    <a:pt x="71" y="80"/>
                  </a:lnTo>
                  <a:lnTo>
                    <a:pt x="76" y="80"/>
                  </a:lnTo>
                  <a:lnTo>
                    <a:pt x="81" y="78"/>
                  </a:lnTo>
                  <a:lnTo>
                    <a:pt x="87" y="78"/>
                  </a:lnTo>
                  <a:lnTo>
                    <a:pt x="92" y="76"/>
                  </a:lnTo>
                  <a:lnTo>
                    <a:pt x="98" y="74"/>
                  </a:lnTo>
                  <a:lnTo>
                    <a:pt x="105" y="73"/>
                  </a:lnTo>
                  <a:lnTo>
                    <a:pt x="111" y="73"/>
                  </a:lnTo>
                  <a:lnTo>
                    <a:pt x="118" y="71"/>
                  </a:lnTo>
                  <a:lnTo>
                    <a:pt x="123" y="69"/>
                  </a:lnTo>
                  <a:lnTo>
                    <a:pt x="129" y="67"/>
                  </a:lnTo>
                  <a:lnTo>
                    <a:pt x="136" y="65"/>
                  </a:lnTo>
                  <a:lnTo>
                    <a:pt x="141" y="64"/>
                  </a:lnTo>
                  <a:lnTo>
                    <a:pt x="147" y="62"/>
                  </a:lnTo>
                  <a:lnTo>
                    <a:pt x="154" y="60"/>
                  </a:lnTo>
                  <a:lnTo>
                    <a:pt x="161" y="58"/>
                  </a:lnTo>
                  <a:lnTo>
                    <a:pt x="167" y="56"/>
                  </a:lnTo>
                  <a:lnTo>
                    <a:pt x="174" y="55"/>
                  </a:lnTo>
                  <a:lnTo>
                    <a:pt x="181" y="53"/>
                  </a:lnTo>
                  <a:lnTo>
                    <a:pt x="189" y="51"/>
                  </a:lnTo>
                  <a:lnTo>
                    <a:pt x="194" y="49"/>
                  </a:lnTo>
                  <a:lnTo>
                    <a:pt x="203" y="45"/>
                  </a:lnTo>
                  <a:lnTo>
                    <a:pt x="209" y="44"/>
                  </a:lnTo>
                  <a:lnTo>
                    <a:pt x="216" y="42"/>
                  </a:lnTo>
                  <a:lnTo>
                    <a:pt x="223" y="40"/>
                  </a:lnTo>
                  <a:lnTo>
                    <a:pt x="230" y="36"/>
                  </a:lnTo>
                  <a:lnTo>
                    <a:pt x="238" y="35"/>
                  </a:lnTo>
                  <a:lnTo>
                    <a:pt x="245" y="33"/>
                  </a:lnTo>
                  <a:lnTo>
                    <a:pt x="250" y="29"/>
                  </a:lnTo>
                  <a:lnTo>
                    <a:pt x="258" y="27"/>
                  </a:lnTo>
                  <a:lnTo>
                    <a:pt x="265" y="24"/>
                  </a:lnTo>
                  <a:lnTo>
                    <a:pt x="272" y="22"/>
                  </a:lnTo>
                  <a:lnTo>
                    <a:pt x="279" y="18"/>
                  </a:lnTo>
                  <a:lnTo>
                    <a:pt x="287" y="16"/>
                  </a:lnTo>
                  <a:lnTo>
                    <a:pt x="292" y="13"/>
                  </a:lnTo>
                  <a:lnTo>
                    <a:pt x="299" y="11"/>
                  </a:lnTo>
                  <a:lnTo>
                    <a:pt x="307" y="7"/>
                  </a:lnTo>
                  <a:lnTo>
                    <a:pt x="314" y="5"/>
                  </a:lnTo>
                  <a:lnTo>
                    <a:pt x="321" y="2"/>
                  </a:lnTo>
                  <a:lnTo>
                    <a:pt x="329" y="0"/>
                  </a:lnTo>
                  <a:lnTo>
                    <a:pt x="363" y="0"/>
                  </a:lnTo>
                  <a:lnTo>
                    <a:pt x="361" y="0"/>
                  </a:lnTo>
                  <a:lnTo>
                    <a:pt x="358" y="2"/>
                  </a:lnTo>
                  <a:lnTo>
                    <a:pt x="354" y="4"/>
                  </a:lnTo>
                  <a:lnTo>
                    <a:pt x="347" y="7"/>
                  </a:lnTo>
                  <a:lnTo>
                    <a:pt x="343" y="7"/>
                  </a:lnTo>
                  <a:lnTo>
                    <a:pt x="339" y="9"/>
                  </a:lnTo>
                  <a:lnTo>
                    <a:pt x="336" y="11"/>
                  </a:lnTo>
                  <a:lnTo>
                    <a:pt x="330" y="15"/>
                  </a:lnTo>
                  <a:lnTo>
                    <a:pt x="325" y="16"/>
                  </a:lnTo>
                  <a:lnTo>
                    <a:pt x="321" y="18"/>
                  </a:lnTo>
                  <a:lnTo>
                    <a:pt x="316" y="20"/>
                  </a:lnTo>
                  <a:lnTo>
                    <a:pt x="310" y="24"/>
                  </a:lnTo>
                  <a:lnTo>
                    <a:pt x="303" y="25"/>
                  </a:lnTo>
                  <a:lnTo>
                    <a:pt x="296" y="29"/>
                  </a:lnTo>
                  <a:lnTo>
                    <a:pt x="290" y="31"/>
                  </a:lnTo>
                  <a:lnTo>
                    <a:pt x="283" y="35"/>
                  </a:lnTo>
                  <a:lnTo>
                    <a:pt x="279" y="36"/>
                  </a:lnTo>
                  <a:lnTo>
                    <a:pt x="274" y="38"/>
                  </a:lnTo>
                  <a:lnTo>
                    <a:pt x="270" y="38"/>
                  </a:lnTo>
                  <a:lnTo>
                    <a:pt x="267" y="40"/>
                  </a:lnTo>
                  <a:lnTo>
                    <a:pt x="263" y="42"/>
                  </a:lnTo>
                  <a:lnTo>
                    <a:pt x="260" y="44"/>
                  </a:lnTo>
                  <a:lnTo>
                    <a:pt x="256" y="45"/>
                  </a:lnTo>
                  <a:lnTo>
                    <a:pt x="252" y="47"/>
                  </a:lnTo>
                  <a:lnTo>
                    <a:pt x="247" y="49"/>
                  </a:lnTo>
                  <a:lnTo>
                    <a:pt x="243" y="49"/>
                  </a:lnTo>
                  <a:lnTo>
                    <a:pt x="240" y="51"/>
                  </a:lnTo>
                  <a:lnTo>
                    <a:pt x="236" y="53"/>
                  </a:lnTo>
                  <a:lnTo>
                    <a:pt x="230" y="53"/>
                  </a:lnTo>
                  <a:lnTo>
                    <a:pt x="227" y="55"/>
                  </a:lnTo>
                  <a:lnTo>
                    <a:pt x="221" y="56"/>
                  </a:lnTo>
                  <a:lnTo>
                    <a:pt x="218" y="58"/>
                  </a:lnTo>
                  <a:lnTo>
                    <a:pt x="212" y="60"/>
                  </a:lnTo>
                  <a:lnTo>
                    <a:pt x="209" y="60"/>
                  </a:lnTo>
                  <a:lnTo>
                    <a:pt x="203" y="62"/>
                  </a:lnTo>
                  <a:lnTo>
                    <a:pt x="200" y="64"/>
                  </a:lnTo>
                  <a:lnTo>
                    <a:pt x="194" y="65"/>
                  </a:lnTo>
                  <a:lnTo>
                    <a:pt x="190" y="67"/>
                  </a:lnTo>
                  <a:lnTo>
                    <a:pt x="185" y="67"/>
                  </a:lnTo>
                  <a:lnTo>
                    <a:pt x="181" y="71"/>
                  </a:lnTo>
                  <a:lnTo>
                    <a:pt x="176" y="71"/>
                  </a:lnTo>
                  <a:lnTo>
                    <a:pt x="171" y="73"/>
                  </a:lnTo>
                  <a:lnTo>
                    <a:pt x="165" y="73"/>
                  </a:lnTo>
                  <a:lnTo>
                    <a:pt x="161" y="74"/>
                  </a:lnTo>
                  <a:lnTo>
                    <a:pt x="156" y="74"/>
                  </a:lnTo>
                  <a:lnTo>
                    <a:pt x="152" y="76"/>
                  </a:lnTo>
                  <a:lnTo>
                    <a:pt x="147" y="78"/>
                  </a:lnTo>
                  <a:lnTo>
                    <a:pt x="143" y="78"/>
                  </a:lnTo>
                  <a:lnTo>
                    <a:pt x="138" y="78"/>
                  </a:lnTo>
                  <a:lnTo>
                    <a:pt x="134" y="80"/>
                  </a:lnTo>
                  <a:lnTo>
                    <a:pt x="129" y="80"/>
                  </a:lnTo>
                  <a:lnTo>
                    <a:pt x="125" y="82"/>
                  </a:lnTo>
                  <a:lnTo>
                    <a:pt x="120" y="82"/>
                  </a:lnTo>
                  <a:lnTo>
                    <a:pt x="116" y="84"/>
                  </a:lnTo>
                  <a:lnTo>
                    <a:pt x="112" y="84"/>
                  </a:lnTo>
                  <a:lnTo>
                    <a:pt x="109" y="85"/>
                  </a:lnTo>
                  <a:lnTo>
                    <a:pt x="105" y="85"/>
                  </a:lnTo>
                  <a:lnTo>
                    <a:pt x="100" y="85"/>
                  </a:lnTo>
                  <a:lnTo>
                    <a:pt x="96" y="87"/>
                  </a:lnTo>
                  <a:lnTo>
                    <a:pt x="92" y="87"/>
                  </a:lnTo>
                  <a:lnTo>
                    <a:pt x="89" y="87"/>
                  </a:lnTo>
                  <a:lnTo>
                    <a:pt x="85" y="87"/>
                  </a:lnTo>
                  <a:lnTo>
                    <a:pt x="81" y="89"/>
                  </a:lnTo>
                  <a:lnTo>
                    <a:pt x="78" y="89"/>
                  </a:lnTo>
                  <a:lnTo>
                    <a:pt x="71" y="91"/>
                  </a:lnTo>
                  <a:lnTo>
                    <a:pt x="63" y="91"/>
                  </a:lnTo>
                  <a:lnTo>
                    <a:pt x="58" y="91"/>
                  </a:lnTo>
                  <a:lnTo>
                    <a:pt x="52" y="93"/>
                  </a:lnTo>
                  <a:lnTo>
                    <a:pt x="45" y="93"/>
                  </a:lnTo>
                  <a:lnTo>
                    <a:pt x="40" y="93"/>
                  </a:lnTo>
                  <a:lnTo>
                    <a:pt x="34" y="93"/>
                  </a:lnTo>
                  <a:lnTo>
                    <a:pt x="31" y="94"/>
                  </a:lnTo>
                  <a:lnTo>
                    <a:pt x="25" y="94"/>
                  </a:lnTo>
                  <a:lnTo>
                    <a:pt x="20" y="94"/>
                  </a:lnTo>
                  <a:lnTo>
                    <a:pt x="16" y="94"/>
                  </a:lnTo>
                  <a:lnTo>
                    <a:pt x="14" y="96"/>
                  </a:lnTo>
                  <a:lnTo>
                    <a:pt x="7" y="96"/>
                  </a:lnTo>
                  <a:lnTo>
                    <a:pt x="3" y="96"/>
                  </a:lnTo>
                  <a:lnTo>
                    <a:pt x="2" y="96"/>
                  </a:lnTo>
                  <a:lnTo>
                    <a:pt x="0" y="96"/>
                  </a:lnTo>
                  <a:lnTo>
                    <a:pt x="0" y="9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6" name="Freeform 41"/>
            <p:cNvSpPr>
              <a:spLocks/>
            </p:cNvSpPr>
            <p:nvPr/>
          </p:nvSpPr>
          <p:spPr bwMode="auto">
            <a:xfrm>
              <a:off x="5263" y="2949"/>
              <a:ext cx="34" cy="307"/>
            </a:xfrm>
            <a:custGeom>
              <a:avLst/>
              <a:gdLst>
                <a:gd name="T0" fmla="*/ 25 w 34"/>
                <a:gd name="T1" fmla="*/ 2 h 307"/>
                <a:gd name="T2" fmla="*/ 25 w 34"/>
                <a:gd name="T3" fmla="*/ 8 h 307"/>
                <a:gd name="T4" fmla="*/ 25 w 34"/>
                <a:gd name="T5" fmla="*/ 19 h 307"/>
                <a:gd name="T6" fmla="*/ 27 w 34"/>
                <a:gd name="T7" fmla="*/ 26 h 307"/>
                <a:gd name="T8" fmla="*/ 27 w 34"/>
                <a:gd name="T9" fmla="*/ 35 h 307"/>
                <a:gd name="T10" fmla="*/ 29 w 34"/>
                <a:gd name="T11" fmla="*/ 48 h 307"/>
                <a:gd name="T12" fmla="*/ 29 w 34"/>
                <a:gd name="T13" fmla="*/ 59 h 307"/>
                <a:gd name="T14" fmla="*/ 29 w 34"/>
                <a:gd name="T15" fmla="*/ 70 h 307"/>
                <a:gd name="T16" fmla="*/ 30 w 34"/>
                <a:gd name="T17" fmla="*/ 82 h 307"/>
                <a:gd name="T18" fmla="*/ 30 w 34"/>
                <a:gd name="T19" fmla="*/ 93 h 307"/>
                <a:gd name="T20" fmla="*/ 32 w 34"/>
                <a:gd name="T21" fmla="*/ 100 h 307"/>
                <a:gd name="T22" fmla="*/ 32 w 34"/>
                <a:gd name="T23" fmla="*/ 111 h 307"/>
                <a:gd name="T24" fmla="*/ 32 w 34"/>
                <a:gd name="T25" fmla="*/ 122 h 307"/>
                <a:gd name="T26" fmla="*/ 32 w 34"/>
                <a:gd name="T27" fmla="*/ 129 h 307"/>
                <a:gd name="T28" fmla="*/ 32 w 34"/>
                <a:gd name="T29" fmla="*/ 140 h 307"/>
                <a:gd name="T30" fmla="*/ 32 w 34"/>
                <a:gd name="T31" fmla="*/ 151 h 307"/>
                <a:gd name="T32" fmla="*/ 32 w 34"/>
                <a:gd name="T33" fmla="*/ 158 h 307"/>
                <a:gd name="T34" fmla="*/ 32 w 34"/>
                <a:gd name="T35" fmla="*/ 169 h 307"/>
                <a:gd name="T36" fmla="*/ 32 w 34"/>
                <a:gd name="T37" fmla="*/ 184 h 307"/>
                <a:gd name="T38" fmla="*/ 30 w 34"/>
                <a:gd name="T39" fmla="*/ 198 h 307"/>
                <a:gd name="T40" fmla="*/ 29 w 34"/>
                <a:gd name="T41" fmla="*/ 211 h 307"/>
                <a:gd name="T42" fmla="*/ 29 w 34"/>
                <a:gd name="T43" fmla="*/ 224 h 307"/>
                <a:gd name="T44" fmla="*/ 27 w 34"/>
                <a:gd name="T45" fmla="*/ 237 h 307"/>
                <a:gd name="T46" fmla="*/ 25 w 34"/>
                <a:gd name="T47" fmla="*/ 247 h 307"/>
                <a:gd name="T48" fmla="*/ 23 w 34"/>
                <a:gd name="T49" fmla="*/ 258 h 307"/>
                <a:gd name="T50" fmla="*/ 21 w 34"/>
                <a:gd name="T51" fmla="*/ 269 h 307"/>
                <a:gd name="T52" fmla="*/ 20 w 34"/>
                <a:gd name="T53" fmla="*/ 277 h 307"/>
                <a:gd name="T54" fmla="*/ 18 w 34"/>
                <a:gd name="T55" fmla="*/ 289 h 307"/>
                <a:gd name="T56" fmla="*/ 16 w 34"/>
                <a:gd name="T57" fmla="*/ 300 h 307"/>
                <a:gd name="T58" fmla="*/ 14 w 34"/>
                <a:gd name="T59" fmla="*/ 306 h 307"/>
                <a:gd name="T60" fmla="*/ 0 w 34"/>
                <a:gd name="T61" fmla="*/ 280 h 307"/>
                <a:gd name="T62" fmla="*/ 0 w 34"/>
                <a:gd name="T63" fmla="*/ 275 h 307"/>
                <a:gd name="T64" fmla="*/ 0 w 34"/>
                <a:gd name="T65" fmla="*/ 269 h 307"/>
                <a:gd name="T66" fmla="*/ 1 w 34"/>
                <a:gd name="T67" fmla="*/ 262 h 307"/>
                <a:gd name="T68" fmla="*/ 3 w 34"/>
                <a:gd name="T69" fmla="*/ 251 h 307"/>
                <a:gd name="T70" fmla="*/ 5 w 34"/>
                <a:gd name="T71" fmla="*/ 242 h 307"/>
                <a:gd name="T72" fmla="*/ 7 w 34"/>
                <a:gd name="T73" fmla="*/ 231 h 307"/>
                <a:gd name="T74" fmla="*/ 9 w 34"/>
                <a:gd name="T75" fmla="*/ 218 h 307"/>
                <a:gd name="T76" fmla="*/ 10 w 34"/>
                <a:gd name="T77" fmla="*/ 206 h 307"/>
                <a:gd name="T78" fmla="*/ 12 w 34"/>
                <a:gd name="T79" fmla="*/ 193 h 307"/>
                <a:gd name="T80" fmla="*/ 14 w 34"/>
                <a:gd name="T81" fmla="*/ 178 h 307"/>
                <a:gd name="T82" fmla="*/ 16 w 34"/>
                <a:gd name="T83" fmla="*/ 168 h 307"/>
                <a:gd name="T84" fmla="*/ 18 w 34"/>
                <a:gd name="T85" fmla="*/ 155 h 307"/>
                <a:gd name="T86" fmla="*/ 20 w 34"/>
                <a:gd name="T87" fmla="*/ 142 h 307"/>
                <a:gd name="T88" fmla="*/ 20 w 34"/>
                <a:gd name="T89" fmla="*/ 131 h 307"/>
                <a:gd name="T90" fmla="*/ 21 w 34"/>
                <a:gd name="T91" fmla="*/ 122 h 307"/>
                <a:gd name="T92" fmla="*/ 21 w 34"/>
                <a:gd name="T93" fmla="*/ 113 h 307"/>
                <a:gd name="T94" fmla="*/ 21 w 34"/>
                <a:gd name="T95" fmla="*/ 104 h 307"/>
                <a:gd name="T96" fmla="*/ 21 w 34"/>
                <a:gd name="T97" fmla="*/ 93 h 307"/>
                <a:gd name="T98" fmla="*/ 21 w 34"/>
                <a:gd name="T99" fmla="*/ 82 h 307"/>
                <a:gd name="T100" fmla="*/ 21 w 34"/>
                <a:gd name="T101" fmla="*/ 73 h 307"/>
                <a:gd name="T102" fmla="*/ 21 w 34"/>
                <a:gd name="T103" fmla="*/ 62 h 307"/>
                <a:gd name="T104" fmla="*/ 21 w 34"/>
                <a:gd name="T105" fmla="*/ 51 h 307"/>
                <a:gd name="T106" fmla="*/ 23 w 34"/>
                <a:gd name="T107" fmla="*/ 44 h 307"/>
                <a:gd name="T108" fmla="*/ 23 w 34"/>
                <a:gd name="T109" fmla="*/ 33 h 307"/>
                <a:gd name="T110" fmla="*/ 23 w 34"/>
                <a:gd name="T111" fmla="*/ 26 h 307"/>
                <a:gd name="T112" fmla="*/ 23 w 34"/>
                <a:gd name="T113" fmla="*/ 19 h 307"/>
                <a:gd name="T114" fmla="*/ 23 w 34"/>
                <a:gd name="T115" fmla="*/ 13 h 307"/>
                <a:gd name="T116" fmla="*/ 23 w 34"/>
                <a:gd name="T117" fmla="*/ 4 h 307"/>
                <a:gd name="T118" fmla="*/ 25 w 34"/>
                <a:gd name="T119" fmla="*/ 0 h 3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34" h="307">
                  <a:moveTo>
                    <a:pt x="25" y="0"/>
                  </a:moveTo>
                  <a:lnTo>
                    <a:pt x="25" y="2"/>
                  </a:lnTo>
                  <a:lnTo>
                    <a:pt x="25" y="4"/>
                  </a:lnTo>
                  <a:lnTo>
                    <a:pt x="25" y="8"/>
                  </a:lnTo>
                  <a:lnTo>
                    <a:pt x="25" y="15"/>
                  </a:lnTo>
                  <a:lnTo>
                    <a:pt x="25" y="19"/>
                  </a:lnTo>
                  <a:lnTo>
                    <a:pt x="25" y="22"/>
                  </a:lnTo>
                  <a:lnTo>
                    <a:pt x="27" y="26"/>
                  </a:lnTo>
                  <a:lnTo>
                    <a:pt x="27" y="31"/>
                  </a:lnTo>
                  <a:lnTo>
                    <a:pt x="27" y="35"/>
                  </a:lnTo>
                  <a:lnTo>
                    <a:pt x="27" y="40"/>
                  </a:lnTo>
                  <a:lnTo>
                    <a:pt x="29" y="48"/>
                  </a:lnTo>
                  <a:lnTo>
                    <a:pt x="29" y="53"/>
                  </a:lnTo>
                  <a:lnTo>
                    <a:pt x="29" y="59"/>
                  </a:lnTo>
                  <a:lnTo>
                    <a:pt x="29" y="64"/>
                  </a:lnTo>
                  <a:lnTo>
                    <a:pt x="29" y="70"/>
                  </a:lnTo>
                  <a:lnTo>
                    <a:pt x="30" y="77"/>
                  </a:lnTo>
                  <a:lnTo>
                    <a:pt x="30" y="82"/>
                  </a:lnTo>
                  <a:lnTo>
                    <a:pt x="30" y="89"/>
                  </a:lnTo>
                  <a:lnTo>
                    <a:pt x="30" y="93"/>
                  </a:lnTo>
                  <a:lnTo>
                    <a:pt x="32" y="97"/>
                  </a:lnTo>
                  <a:lnTo>
                    <a:pt x="32" y="100"/>
                  </a:lnTo>
                  <a:lnTo>
                    <a:pt x="32" y="106"/>
                  </a:lnTo>
                  <a:lnTo>
                    <a:pt x="32" y="111"/>
                  </a:lnTo>
                  <a:lnTo>
                    <a:pt x="32" y="119"/>
                  </a:lnTo>
                  <a:lnTo>
                    <a:pt x="32" y="122"/>
                  </a:lnTo>
                  <a:lnTo>
                    <a:pt x="32" y="126"/>
                  </a:lnTo>
                  <a:lnTo>
                    <a:pt x="32" y="129"/>
                  </a:lnTo>
                  <a:lnTo>
                    <a:pt x="32" y="133"/>
                  </a:lnTo>
                  <a:lnTo>
                    <a:pt x="32" y="140"/>
                  </a:lnTo>
                  <a:lnTo>
                    <a:pt x="32" y="148"/>
                  </a:lnTo>
                  <a:lnTo>
                    <a:pt x="32" y="151"/>
                  </a:lnTo>
                  <a:lnTo>
                    <a:pt x="32" y="155"/>
                  </a:lnTo>
                  <a:lnTo>
                    <a:pt x="32" y="158"/>
                  </a:lnTo>
                  <a:lnTo>
                    <a:pt x="34" y="164"/>
                  </a:lnTo>
                  <a:lnTo>
                    <a:pt x="32" y="169"/>
                  </a:lnTo>
                  <a:lnTo>
                    <a:pt x="32" y="177"/>
                  </a:lnTo>
                  <a:lnTo>
                    <a:pt x="32" y="184"/>
                  </a:lnTo>
                  <a:lnTo>
                    <a:pt x="32" y="191"/>
                  </a:lnTo>
                  <a:lnTo>
                    <a:pt x="30" y="198"/>
                  </a:lnTo>
                  <a:lnTo>
                    <a:pt x="30" y="204"/>
                  </a:lnTo>
                  <a:lnTo>
                    <a:pt x="29" y="211"/>
                  </a:lnTo>
                  <a:lnTo>
                    <a:pt x="29" y="218"/>
                  </a:lnTo>
                  <a:lnTo>
                    <a:pt x="29" y="224"/>
                  </a:lnTo>
                  <a:lnTo>
                    <a:pt x="27" y="231"/>
                  </a:lnTo>
                  <a:lnTo>
                    <a:pt x="27" y="237"/>
                  </a:lnTo>
                  <a:lnTo>
                    <a:pt x="27" y="242"/>
                  </a:lnTo>
                  <a:lnTo>
                    <a:pt x="25" y="247"/>
                  </a:lnTo>
                  <a:lnTo>
                    <a:pt x="25" y="253"/>
                  </a:lnTo>
                  <a:lnTo>
                    <a:pt x="23" y="258"/>
                  </a:lnTo>
                  <a:lnTo>
                    <a:pt x="23" y="264"/>
                  </a:lnTo>
                  <a:lnTo>
                    <a:pt x="21" y="269"/>
                  </a:lnTo>
                  <a:lnTo>
                    <a:pt x="21" y="273"/>
                  </a:lnTo>
                  <a:lnTo>
                    <a:pt x="20" y="277"/>
                  </a:lnTo>
                  <a:lnTo>
                    <a:pt x="20" y="282"/>
                  </a:lnTo>
                  <a:lnTo>
                    <a:pt x="18" y="289"/>
                  </a:lnTo>
                  <a:lnTo>
                    <a:pt x="18" y="295"/>
                  </a:lnTo>
                  <a:lnTo>
                    <a:pt x="16" y="300"/>
                  </a:lnTo>
                  <a:lnTo>
                    <a:pt x="14" y="304"/>
                  </a:lnTo>
                  <a:lnTo>
                    <a:pt x="14" y="306"/>
                  </a:lnTo>
                  <a:lnTo>
                    <a:pt x="14" y="307"/>
                  </a:lnTo>
                  <a:lnTo>
                    <a:pt x="0" y="280"/>
                  </a:lnTo>
                  <a:lnTo>
                    <a:pt x="0" y="278"/>
                  </a:lnTo>
                  <a:lnTo>
                    <a:pt x="0" y="275"/>
                  </a:lnTo>
                  <a:lnTo>
                    <a:pt x="0" y="271"/>
                  </a:lnTo>
                  <a:lnTo>
                    <a:pt x="0" y="269"/>
                  </a:lnTo>
                  <a:lnTo>
                    <a:pt x="1" y="266"/>
                  </a:lnTo>
                  <a:lnTo>
                    <a:pt x="1" y="262"/>
                  </a:lnTo>
                  <a:lnTo>
                    <a:pt x="1" y="257"/>
                  </a:lnTo>
                  <a:lnTo>
                    <a:pt x="3" y="251"/>
                  </a:lnTo>
                  <a:lnTo>
                    <a:pt x="5" y="247"/>
                  </a:lnTo>
                  <a:lnTo>
                    <a:pt x="5" y="242"/>
                  </a:lnTo>
                  <a:lnTo>
                    <a:pt x="7" y="237"/>
                  </a:lnTo>
                  <a:lnTo>
                    <a:pt x="7" y="231"/>
                  </a:lnTo>
                  <a:lnTo>
                    <a:pt x="9" y="224"/>
                  </a:lnTo>
                  <a:lnTo>
                    <a:pt x="9" y="218"/>
                  </a:lnTo>
                  <a:lnTo>
                    <a:pt x="9" y="213"/>
                  </a:lnTo>
                  <a:lnTo>
                    <a:pt x="10" y="206"/>
                  </a:lnTo>
                  <a:lnTo>
                    <a:pt x="12" y="198"/>
                  </a:lnTo>
                  <a:lnTo>
                    <a:pt x="12" y="193"/>
                  </a:lnTo>
                  <a:lnTo>
                    <a:pt x="12" y="186"/>
                  </a:lnTo>
                  <a:lnTo>
                    <a:pt x="14" y="178"/>
                  </a:lnTo>
                  <a:lnTo>
                    <a:pt x="14" y="173"/>
                  </a:lnTo>
                  <a:lnTo>
                    <a:pt x="16" y="168"/>
                  </a:lnTo>
                  <a:lnTo>
                    <a:pt x="18" y="160"/>
                  </a:lnTo>
                  <a:lnTo>
                    <a:pt x="18" y="155"/>
                  </a:lnTo>
                  <a:lnTo>
                    <a:pt x="18" y="148"/>
                  </a:lnTo>
                  <a:lnTo>
                    <a:pt x="20" y="142"/>
                  </a:lnTo>
                  <a:lnTo>
                    <a:pt x="20" y="137"/>
                  </a:lnTo>
                  <a:lnTo>
                    <a:pt x="20" y="131"/>
                  </a:lnTo>
                  <a:lnTo>
                    <a:pt x="21" y="128"/>
                  </a:lnTo>
                  <a:lnTo>
                    <a:pt x="21" y="122"/>
                  </a:lnTo>
                  <a:lnTo>
                    <a:pt x="21" y="119"/>
                  </a:lnTo>
                  <a:lnTo>
                    <a:pt x="21" y="113"/>
                  </a:lnTo>
                  <a:lnTo>
                    <a:pt x="21" y="108"/>
                  </a:lnTo>
                  <a:lnTo>
                    <a:pt x="21" y="104"/>
                  </a:lnTo>
                  <a:lnTo>
                    <a:pt x="21" y="99"/>
                  </a:lnTo>
                  <a:lnTo>
                    <a:pt x="21" y="93"/>
                  </a:lnTo>
                  <a:lnTo>
                    <a:pt x="21" y="88"/>
                  </a:lnTo>
                  <a:lnTo>
                    <a:pt x="21" y="82"/>
                  </a:lnTo>
                  <a:lnTo>
                    <a:pt x="21" y="77"/>
                  </a:lnTo>
                  <a:lnTo>
                    <a:pt x="21" y="73"/>
                  </a:lnTo>
                  <a:lnTo>
                    <a:pt x="21" y="68"/>
                  </a:lnTo>
                  <a:lnTo>
                    <a:pt x="21" y="62"/>
                  </a:lnTo>
                  <a:lnTo>
                    <a:pt x="21" y="57"/>
                  </a:lnTo>
                  <a:lnTo>
                    <a:pt x="21" y="51"/>
                  </a:lnTo>
                  <a:lnTo>
                    <a:pt x="21" y="48"/>
                  </a:lnTo>
                  <a:lnTo>
                    <a:pt x="23" y="44"/>
                  </a:lnTo>
                  <a:lnTo>
                    <a:pt x="23" y="39"/>
                  </a:lnTo>
                  <a:lnTo>
                    <a:pt x="23" y="33"/>
                  </a:lnTo>
                  <a:lnTo>
                    <a:pt x="23" y="30"/>
                  </a:lnTo>
                  <a:lnTo>
                    <a:pt x="23" y="26"/>
                  </a:lnTo>
                  <a:lnTo>
                    <a:pt x="23" y="22"/>
                  </a:lnTo>
                  <a:lnTo>
                    <a:pt x="23" y="19"/>
                  </a:lnTo>
                  <a:lnTo>
                    <a:pt x="23" y="15"/>
                  </a:lnTo>
                  <a:lnTo>
                    <a:pt x="23" y="13"/>
                  </a:lnTo>
                  <a:lnTo>
                    <a:pt x="23" y="8"/>
                  </a:lnTo>
                  <a:lnTo>
                    <a:pt x="23" y="4"/>
                  </a:lnTo>
                  <a:lnTo>
                    <a:pt x="23" y="0"/>
                  </a:lnTo>
                  <a:lnTo>
                    <a:pt x="25" y="0"/>
                  </a:lnTo>
                  <a:lnTo>
                    <a:pt x="25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7" name="Freeform 42"/>
            <p:cNvSpPr>
              <a:spLocks/>
            </p:cNvSpPr>
            <p:nvPr/>
          </p:nvSpPr>
          <p:spPr bwMode="auto">
            <a:xfrm>
              <a:off x="4701" y="2797"/>
              <a:ext cx="640" cy="171"/>
            </a:xfrm>
            <a:custGeom>
              <a:avLst/>
              <a:gdLst>
                <a:gd name="T0" fmla="*/ 11 w 640"/>
                <a:gd name="T1" fmla="*/ 9 h 171"/>
                <a:gd name="T2" fmla="*/ 26 w 640"/>
                <a:gd name="T3" fmla="*/ 16 h 171"/>
                <a:gd name="T4" fmla="*/ 48 w 640"/>
                <a:gd name="T5" fmla="*/ 29 h 171"/>
                <a:gd name="T6" fmla="*/ 71 w 640"/>
                <a:gd name="T7" fmla="*/ 42 h 171"/>
                <a:gd name="T8" fmla="*/ 100 w 640"/>
                <a:gd name="T9" fmla="*/ 56 h 171"/>
                <a:gd name="T10" fmla="*/ 131 w 640"/>
                <a:gd name="T11" fmla="*/ 71 h 171"/>
                <a:gd name="T12" fmla="*/ 166 w 640"/>
                <a:gd name="T13" fmla="*/ 89 h 171"/>
                <a:gd name="T14" fmla="*/ 202 w 640"/>
                <a:gd name="T15" fmla="*/ 103 h 171"/>
                <a:gd name="T16" fmla="*/ 240 w 640"/>
                <a:gd name="T17" fmla="*/ 120 h 171"/>
                <a:gd name="T18" fmla="*/ 280 w 640"/>
                <a:gd name="T19" fmla="*/ 134 h 171"/>
                <a:gd name="T20" fmla="*/ 320 w 640"/>
                <a:gd name="T21" fmla="*/ 147 h 171"/>
                <a:gd name="T22" fmla="*/ 358 w 640"/>
                <a:gd name="T23" fmla="*/ 158 h 171"/>
                <a:gd name="T24" fmla="*/ 398 w 640"/>
                <a:gd name="T25" fmla="*/ 165 h 171"/>
                <a:gd name="T26" fmla="*/ 434 w 640"/>
                <a:gd name="T27" fmla="*/ 171 h 171"/>
                <a:gd name="T28" fmla="*/ 471 w 640"/>
                <a:gd name="T29" fmla="*/ 171 h 171"/>
                <a:gd name="T30" fmla="*/ 502 w 640"/>
                <a:gd name="T31" fmla="*/ 169 h 171"/>
                <a:gd name="T32" fmla="*/ 531 w 640"/>
                <a:gd name="T33" fmla="*/ 163 h 171"/>
                <a:gd name="T34" fmla="*/ 554 w 640"/>
                <a:gd name="T35" fmla="*/ 154 h 171"/>
                <a:gd name="T36" fmla="*/ 574 w 640"/>
                <a:gd name="T37" fmla="*/ 143 h 171"/>
                <a:gd name="T38" fmla="*/ 591 w 640"/>
                <a:gd name="T39" fmla="*/ 133 h 171"/>
                <a:gd name="T40" fmla="*/ 614 w 640"/>
                <a:gd name="T41" fmla="*/ 105 h 171"/>
                <a:gd name="T42" fmla="*/ 627 w 640"/>
                <a:gd name="T43" fmla="*/ 83 h 171"/>
                <a:gd name="T44" fmla="*/ 634 w 640"/>
                <a:gd name="T45" fmla="*/ 62 h 171"/>
                <a:gd name="T46" fmla="*/ 640 w 640"/>
                <a:gd name="T47" fmla="*/ 38 h 171"/>
                <a:gd name="T48" fmla="*/ 640 w 640"/>
                <a:gd name="T49" fmla="*/ 20 h 171"/>
                <a:gd name="T50" fmla="*/ 611 w 640"/>
                <a:gd name="T51" fmla="*/ 34 h 171"/>
                <a:gd name="T52" fmla="*/ 607 w 640"/>
                <a:gd name="T53" fmla="*/ 53 h 171"/>
                <a:gd name="T54" fmla="*/ 598 w 640"/>
                <a:gd name="T55" fmla="*/ 69 h 171"/>
                <a:gd name="T56" fmla="*/ 587 w 640"/>
                <a:gd name="T57" fmla="*/ 89 h 171"/>
                <a:gd name="T58" fmla="*/ 567 w 640"/>
                <a:gd name="T59" fmla="*/ 109 h 171"/>
                <a:gd name="T60" fmla="*/ 545 w 640"/>
                <a:gd name="T61" fmla="*/ 123 h 171"/>
                <a:gd name="T62" fmla="*/ 531 w 640"/>
                <a:gd name="T63" fmla="*/ 133 h 171"/>
                <a:gd name="T64" fmla="*/ 513 w 640"/>
                <a:gd name="T65" fmla="*/ 138 h 171"/>
                <a:gd name="T66" fmla="*/ 494 w 640"/>
                <a:gd name="T67" fmla="*/ 142 h 171"/>
                <a:gd name="T68" fmla="*/ 471 w 640"/>
                <a:gd name="T69" fmla="*/ 143 h 171"/>
                <a:gd name="T70" fmla="*/ 444 w 640"/>
                <a:gd name="T71" fmla="*/ 143 h 171"/>
                <a:gd name="T72" fmla="*/ 413 w 640"/>
                <a:gd name="T73" fmla="*/ 140 h 171"/>
                <a:gd name="T74" fmla="*/ 378 w 640"/>
                <a:gd name="T75" fmla="*/ 133 h 171"/>
                <a:gd name="T76" fmla="*/ 340 w 640"/>
                <a:gd name="T77" fmla="*/ 122 h 171"/>
                <a:gd name="T78" fmla="*/ 302 w 640"/>
                <a:gd name="T79" fmla="*/ 111 h 171"/>
                <a:gd name="T80" fmla="*/ 262 w 640"/>
                <a:gd name="T81" fmla="*/ 98 h 171"/>
                <a:gd name="T82" fmla="*/ 222 w 640"/>
                <a:gd name="T83" fmla="*/ 85 h 171"/>
                <a:gd name="T84" fmla="*/ 182 w 640"/>
                <a:gd name="T85" fmla="*/ 71 h 171"/>
                <a:gd name="T86" fmla="*/ 144 w 640"/>
                <a:gd name="T87" fmla="*/ 58 h 171"/>
                <a:gd name="T88" fmla="*/ 109 w 640"/>
                <a:gd name="T89" fmla="*/ 44 h 171"/>
                <a:gd name="T90" fmla="*/ 77 w 640"/>
                <a:gd name="T91" fmla="*/ 31 h 171"/>
                <a:gd name="T92" fmla="*/ 49 w 640"/>
                <a:gd name="T93" fmla="*/ 20 h 171"/>
                <a:gd name="T94" fmla="*/ 28 w 640"/>
                <a:gd name="T95" fmla="*/ 11 h 171"/>
                <a:gd name="T96" fmla="*/ 11 w 640"/>
                <a:gd name="T97" fmla="*/ 5 h 171"/>
                <a:gd name="T98" fmla="*/ 0 w 640"/>
                <a:gd name="T99" fmla="*/ 0 h 1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640" h="171">
                  <a:moveTo>
                    <a:pt x="0" y="0"/>
                  </a:moveTo>
                  <a:lnTo>
                    <a:pt x="2" y="2"/>
                  </a:lnTo>
                  <a:lnTo>
                    <a:pt x="6" y="4"/>
                  </a:lnTo>
                  <a:lnTo>
                    <a:pt x="11" y="9"/>
                  </a:lnTo>
                  <a:lnTo>
                    <a:pt x="15" y="9"/>
                  </a:lnTo>
                  <a:lnTo>
                    <a:pt x="18" y="11"/>
                  </a:lnTo>
                  <a:lnTo>
                    <a:pt x="22" y="14"/>
                  </a:lnTo>
                  <a:lnTo>
                    <a:pt x="26" y="16"/>
                  </a:lnTo>
                  <a:lnTo>
                    <a:pt x="31" y="18"/>
                  </a:lnTo>
                  <a:lnTo>
                    <a:pt x="37" y="22"/>
                  </a:lnTo>
                  <a:lnTo>
                    <a:pt x="40" y="24"/>
                  </a:lnTo>
                  <a:lnTo>
                    <a:pt x="48" y="29"/>
                  </a:lnTo>
                  <a:lnTo>
                    <a:pt x="53" y="31"/>
                  </a:lnTo>
                  <a:lnTo>
                    <a:pt x="58" y="34"/>
                  </a:lnTo>
                  <a:lnTo>
                    <a:pt x="64" y="36"/>
                  </a:lnTo>
                  <a:lnTo>
                    <a:pt x="71" y="42"/>
                  </a:lnTo>
                  <a:lnTo>
                    <a:pt x="77" y="44"/>
                  </a:lnTo>
                  <a:lnTo>
                    <a:pt x="84" y="47"/>
                  </a:lnTo>
                  <a:lnTo>
                    <a:pt x="91" y="51"/>
                  </a:lnTo>
                  <a:lnTo>
                    <a:pt x="100" y="56"/>
                  </a:lnTo>
                  <a:lnTo>
                    <a:pt x="107" y="60"/>
                  </a:lnTo>
                  <a:lnTo>
                    <a:pt x="115" y="63"/>
                  </a:lnTo>
                  <a:lnTo>
                    <a:pt x="124" y="67"/>
                  </a:lnTo>
                  <a:lnTo>
                    <a:pt x="131" y="71"/>
                  </a:lnTo>
                  <a:lnTo>
                    <a:pt x="138" y="76"/>
                  </a:lnTo>
                  <a:lnTo>
                    <a:pt x="147" y="80"/>
                  </a:lnTo>
                  <a:lnTo>
                    <a:pt x="157" y="83"/>
                  </a:lnTo>
                  <a:lnTo>
                    <a:pt x="166" y="89"/>
                  </a:lnTo>
                  <a:lnTo>
                    <a:pt x="175" y="91"/>
                  </a:lnTo>
                  <a:lnTo>
                    <a:pt x="184" y="96"/>
                  </a:lnTo>
                  <a:lnTo>
                    <a:pt x="193" y="100"/>
                  </a:lnTo>
                  <a:lnTo>
                    <a:pt x="202" y="103"/>
                  </a:lnTo>
                  <a:lnTo>
                    <a:pt x="211" y="107"/>
                  </a:lnTo>
                  <a:lnTo>
                    <a:pt x="222" y="111"/>
                  </a:lnTo>
                  <a:lnTo>
                    <a:pt x="231" y="116"/>
                  </a:lnTo>
                  <a:lnTo>
                    <a:pt x="240" y="120"/>
                  </a:lnTo>
                  <a:lnTo>
                    <a:pt x="249" y="123"/>
                  </a:lnTo>
                  <a:lnTo>
                    <a:pt x="260" y="127"/>
                  </a:lnTo>
                  <a:lnTo>
                    <a:pt x="269" y="131"/>
                  </a:lnTo>
                  <a:lnTo>
                    <a:pt x="280" y="134"/>
                  </a:lnTo>
                  <a:lnTo>
                    <a:pt x="289" y="138"/>
                  </a:lnTo>
                  <a:lnTo>
                    <a:pt x="300" y="142"/>
                  </a:lnTo>
                  <a:lnTo>
                    <a:pt x="309" y="143"/>
                  </a:lnTo>
                  <a:lnTo>
                    <a:pt x="320" y="147"/>
                  </a:lnTo>
                  <a:lnTo>
                    <a:pt x="329" y="149"/>
                  </a:lnTo>
                  <a:lnTo>
                    <a:pt x="338" y="152"/>
                  </a:lnTo>
                  <a:lnTo>
                    <a:pt x="349" y="154"/>
                  </a:lnTo>
                  <a:lnTo>
                    <a:pt x="358" y="158"/>
                  </a:lnTo>
                  <a:lnTo>
                    <a:pt x="367" y="160"/>
                  </a:lnTo>
                  <a:lnTo>
                    <a:pt x="378" y="162"/>
                  </a:lnTo>
                  <a:lnTo>
                    <a:pt x="387" y="163"/>
                  </a:lnTo>
                  <a:lnTo>
                    <a:pt x="398" y="165"/>
                  </a:lnTo>
                  <a:lnTo>
                    <a:pt x="405" y="167"/>
                  </a:lnTo>
                  <a:lnTo>
                    <a:pt x="416" y="167"/>
                  </a:lnTo>
                  <a:lnTo>
                    <a:pt x="425" y="169"/>
                  </a:lnTo>
                  <a:lnTo>
                    <a:pt x="434" y="171"/>
                  </a:lnTo>
                  <a:lnTo>
                    <a:pt x="444" y="171"/>
                  </a:lnTo>
                  <a:lnTo>
                    <a:pt x="453" y="171"/>
                  </a:lnTo>
                  <a:lnTo>
                    <a:pt x="462" y="171"/>
                  </a:lnTo>
                  <a:lnTo>
                    <a:pt x="471" y="171"/>
                  </a:lnTo>
                  <a:lnTo>
                    <a:pt x="478" y="171"/>
                  </a:lnTo>
                  <a:lnTo>
                    <a:pt x="487" y="171"/>
                  </a:lnTo>
                  <a:lnTo>
                    <a:pt x="494" y="169"/>
                  </a:lnTo>
                  <a:lnTo>
                    <a:pt x="502" y="169"/>
                  </a:lnTo>
                  <a:lnTo>
                    <a:pt x="509" y="167"/>
                  </a:lnTo>
                  <a:lnTo>
                    <a:pt x="516" y="165"/>
                  </a:lnTo>
                  <a:lnTo>
                    <a:pt x="523" y="165"/>
                  </a:lnTo>
                  <a:lnTo>
                    <a:pt x="531" y="163"/>
                  </a:lnTo>
                  <a:lnTo>
                    <a:pt x="536" y="160"/>
                  </a:lnTo>
                  <a:lnTo>
                    <a:pt x="542" y="158"/>
                  </a:lnTo>
                  <a:lnTo>
                    <a:pt x="547" y="156"/>
                  </a:lnTo>
                  <a:lnTo>
                    <a:pt x="554" y="154"/>
                  </a:lnTo>
                  <a:lnTo>
                    <a:pt x="558" y="152"/>
                  </a:lnTo>
                  <a:lnTo>
                    <a:pt x="563" y="149"/>
                  </a:lnTo>
                  <a:lnTo>
                    <a:pt x="569" y="147"/>
                  </a:lnTo>
                  <a:lnTo>
                    <a:pt x="574" y="143"/>
                  </a:lnTo>
                  <a:lnTo>
                    <a:pt x="578" y="142"/>
                  </a:lnTo>
                  <a:lnTo>
                    <a:pt x="582" y="138"/>
                  </a:lnTo>
                  <a:lnTo>
                    <a:pt x="587" y="134"/>
                  </a:lnTo>
                  <a:lnTo>
                    <a:pt x="591" y="133"/>
                  </a:lnTo>
                  <a:lnTo>
                    <a:pt x="596" y="125"/>
                  </a:lnTo>
                  <a:lnTo>
                    <a:pt x="603" y="118"/>
                  </a:lnTo>
                  <a:lnTo>
                    <a:pt x="609" y="111"/>
                  </a:lnTo>
                  <a:lnTo>
                    <a:pt x="614" y="105"/>
                  </a:lnTo>
                  <a:lnTo>
                    <a:pt x="620" y="98"/>
                  </a:lnTo>
                  <a:lnTo>
                    <a:pt x="623" y="91"/>
                  </a:lnTo>
                  <a:lnTo>
                    <a:pt x="625" y="87"/>
                  </a:lnTo>
                  <a:lnTo>
                    <a:pt x="627" y="83"/>
                  </a:lnTo>
                  <a:lnTo>
                    <a:pt x="627" y="80"/>
                  </a:lnTo>
                  <a:lnTo>
                    <a:pt x="629" y="76"/>
                  </a:lnTo>
                  <a:lnTo>
                    <a:pt x="632" y="69"/>
                  </a:lnTo>
                  <a:lnTo>
                    <a:pt x="634" y="62"/>
                  </a:lnTo>
                  <a:lnTo>
                    <a:pt x="636" y="56"/>
                  </a:lnTo>
                  <a:lnTo>
                    <a:pt x="636" y="49"/>
                  </a:lnTo>
                  <a:lnTo>
                    <a:pt x="638" y="44"/>
                  </a:lnTo>
                  <a:lnTo>
                    <a:pt x="640" y="38"/>
                  </a:lnTo>
                  <a:lnTo>
                    <a:pt x="640" y="33"/>
                  </a:lnTo>
                  <a:lnTo>
                    <a:pt x="640" y="29"/>
                  </a:lnTo>
                  <a:lnTo>
                    <a:pt x="640" y="24"/>
                  </a:lnTo>
                  <a:lnTo>
                    <a:pt x="640" y="20"/>
                  </a:lnTo>
                  <a:lnTo>
                    <a:pt x="640" y="16"/>
                  </a:lnTo>
                  <a:lnTo>
                    <a:pt x="640" y="14"/>
                  </a:lnTo>
                  <a:lnTo>
                    <a:pt x="611" y="33"/>
                  </a:lnTo>
                  <a:lnTo>
                    <a:pt x="611" y="34"/>
                  </a:lnTo>
                  <a:lnTo>
                    <a:pt x="611" y="38"/>
                  </a:lnTo>
                  <a:lnTo>
                    <a:pt x="609" y="42"/>
                  </a:lnTo>
                  <a:lnTo>
                    <a:pt x="607" y="49"/>
                  </a:lnTo>
                  <a:lnTo>
                    <a:pt x="607" y="53"/>
                  </a:lnTo>
                  <a:lnTo>
                    <a:pt x="605" y="56"/>
                  </a:lnTo>
                  <a:lnTo>
                    <a:pt x="603" y="62"/>
                  </a:lnTo>
                  <a:lnTo>
                    <a:pt x="602" y="65"/>
                  </a:lnTo>
                  <a:lnTo>
                    <a:pt x="598" y="69"/>
                  </a:lnTo>
                  <a:lnTo>
                    <a:pt x="596" y="74"/>
                  </a:lnTo>
                  <a:lnTo>
                    <a:pt x="592" y="80"/>
                  </a:lnTo>
                  <a:lnTo>
                    <a:pt x="591" y="85"/>
                  </a:lnTo>
                  <a:lnTo>
                    <a:pt x="587" y="89"/>
                  </a:lnTo>
                  <a:lnTo>
                    <a:pt x="582" y="94"/>
                  </a:lnTo>
                  <a:lnTo>
                    <a:pt x="578" y="100"/>
                  </a:lnTo>
                  <a:lnTo>
                    <a:pt x="572" y="103"/>
                  </a:lnTo>
                  <a:lnTo>
                    <a:pt x="567" y="109"/>
                  </a:lnTo>
                  <a:lnTo>
                    <a:pt x="562" y="114"/>
                  </a:lnTo>
                  <a:lnTo>
                    <a:pt x="556" y="118"/>
                  </a:lnTo>
                  <a:lnTo>
                    <a:pt x="549" y="123"/>
                  </a:lnTo>
                  <a:lnTo>
                    <a:pt x="545" y="123"/>
                  </a:lnTo>
                  <a:lnTo>
                    <a:pt x="542" y="127"/>
                  </a:lnTo>
                  <a:lnTo>
                    <a:pt x="538" y="129"/>
                  </a:lnTo>
                  <a:lnTo>
                    <a:pt x="534" y="131"/>
                  </a:lnTo>
                  <a:lnTo>
                    <a:pt x="531" y="133"/>
                  </a:lnTo>
                  <a:lnTo>
                    <a:pt x="527" y="134"/>
                  </a:lnTo>
                  <a:lnTo>
                    <a:pt x="522" y="134"/>
                  </a:lnTo>
                  <a:lnTo>
                    <a:pt x="518" y="136"/>
                  </a:lnTo>
                  <a:lnTo>
                    <a:pt x="513" y="138"/>
                  </a:lnTo>
                  <a:lnTo>
                    <a:pt x="509" y="140"/>
                  </a:lnTo>
                  <a:lnTo>
                    <a:pt x="503" y="140"/>
                  </a:lnTo>
                  <a:lnTo>
                    <a:pt x="500" y="142"/>
                  </a:lnTo>
                  <a:lnTo>
                    <a:pt x="494" y="142"/>
                  </a:lnTo>
                  <a:lnTo>
                    <a:pt x="489" y="143"/>
                  </a:lnTo>
                  <a:lnTo>
                    <a:pt x="483" y="143"/>
                  </a:lnTo>
                  <a:lnTo>
                    <a:pt x="478" y="145"/>
                  </a:lnTo>
                  <a:lnTo>
                    <a:pt x="471" y="143"/>
                  </a:lnTo>
                  <a:lnTo>
                    <a:pt x="463" y="143"/>
                  </a:lnTo>
                  <a:lnTo>
                    <a:pt x="458" y="143"/>
                  </a:lnTo>
                  <a:lnTo>
                    <a:pt x="451" y="143"/>
                  </a:lnTo>
                  <a:lnTo>
                    <a:pt x="444" y="143"/>
                  </a:lnTo>
                  <a:lnTo>
                    <a:pt x="436" y="142"/>
                  </a:lnTo>
                  <a:lnTo>
                    <a:pt x="429" y="142"/>
                  </a:lnTo>
                  <a:lnTo>
                    <a:pt x="422" y="142"/>
                  </a:lnTo>
                  <a:lnTo>
                    <a:pt x="413" y="140"/>
                  </a:lnTo>
                  <a:lnTo>
                    <a:pt x="404" y="138"/>
                  </a:lnTo>
                  <a:lnTo>
                    <a:pt x="396" y="136"/>
                  </a:lnTo>
                  <a:lnTo>
                    <a:pt x="387" y="134"/>
                  </a:lnTo>
                  <a:lnTo>
                    <a:pt x="378" y="133"/>
                  </a:lnTo>
                  <a:lnTo>
                    <a:pt x="369" y="129"/>
                  </a:lnTo>
                  <a:lnTo>
                    <a:pt x="358" y="127"/>
                  </a:lnTo>
                  <a:lnTo>
                    <a:pt x="351" y="125"/>
                  </a:lnTo>
                  <a:lnTo>
                    <a:pt x="340" y="122"/>
                  </a:lnTo>
                  <a:lnTo>
                    <a:pt x="331" y="120"/>
                  </a:lnTo>
                  <a:lnTo>
                    <a:pt x="320" y="116"/>
                  </a:lnTo>
                  <a:lnTo>
                    <a:pt x="311" y="114"/>
                  </a:lnTo>
                  <a:lnTo>
                    <a:pt x="302" y="111"/>
                  </a:lnTo>
                  <a:lnTo>
                    <a:pt x="291" y="109"/>
                  </a:lnTo>
                  <a:lnTo>
                    <a:pt x="280" y="105"/>
                  </a:lnTo>
                  <a:lnTo>
                    <a:pt x="271" y="102"/>
                  </a:lnTo>
                  <a:lnTo>
                    <a:pt x="262" y="98"/>
                  </a:lnTo>
                  <a:lnTo>
                    <a:pt x="251" y="96"/>
                  </a:lnTo>
                  <a:lnTo>
                    <a:pt x="242" y="91"/>
                  </a:lnTo>
                  <a:lnTo>
                    <a:pt x="231" y="89"/>
                  </a:lnTo>
                  <a:lnTo>
                    <a:pt x="222" y="85"/>
                  </a:lnTo>
                  <a:lnTo>
                    <a:pt x="211" y="82"/>
                  </a:lnTo>
                  <a:lnTo>
                    <a:pt x="202" y="78"/>
                  </a:lnTo>
                  <a:lnTo>
                    <a:pt x="193" y="76"/>
                  </a:lnTo>
                  <a:lnTo>
                    <a:pt x="182" y="71"/>
                  </a:lnTo>
                  <a:lnTo>
                    <a:pt x="173" y="69"/>
                  </a:lnTo>
                  <a:lnTo>
                    <a:pt x="164" y="65"/>
                  </a:lnTo>
                  <a:lnTo>
                    <a:pt x="153" y="62"/>
                  </a:lnTo>
                  <a:lnTo>
                    <a:pt x="144" y="58"/>
                  </a:lnTo>
                  <a:lnTo>
                    <a:pt x="135" y="54"/>
                  </a:lnTo>
                  <a:lnTo>
                    <a:pt x="126" y="51"/>
                  </a:lnTo>
                  <a:lnTo>
                    <a:pt x="118" y="47"/>
                  </a:lnTo>
                  <a:lnTo>
                    <a:pt x="109" y="44"/>
                  </a:lnTo>
                  <a:lnTo>
                    <a:pt x="100" y="42"/>
                  </a:lnTo>
                  <a:lnTo>
                    <a:pt x="93" y="38"/>
                  </a:lnTo>
                  <a:lnTo>
                    <a:pt x="86" y="34"/>
                  </a:lnTo>
                  <a:lnTo>
                    <a:pt x="77" y="31"/>
                  </a:lnTo>
                  <a:lnTo>
                    <a:pt x="71" y="29"/>
                  </a:lnTo>
                  <a:lnTo>
                    <a:pt x="64" y="25"/>
                  </a:lnTo>
                  <a:lnTo>
                    <a:pt x="57" y="24"/>
                  </a:lnTo>
                  <a:lnTo>
                    <a:pt x="49" y="20"/>
                  </a:lnTo>
                  <a:lnTo>
                    <a:pt x="44" y="18"/>
                  </a:lnTo>
                  <a:lnTo>
                    <a:pt x="38" y="16"/>
                  </a:lnTo>
                  <a:lnTo>
                    <a:pt x="33" y="14"/>
                  </a:lnTo>
                  <a:lnTo>
                    <a:pt x="28" y="11"/>
                  </a:lnTo>
                  <a:lnTo>
                    <a:pt x="24" y="9"/>
                  </a:lnTo>
                  <a:lnTo>
                    <a:pt x="18" y="9"/>
                  </a:lnTo>
                  <a:lnTo>
                    <a:pt x="15" y="7"/>
                  </a:lnTo>
                  <a:lnTo>
                    <a:pt x="11" y="5"/>
                  </a:lnTo>
                  <a:lnTo>
                    <a:pt x="8" y="4"/>
                  </a:lnTo>
                  <a:lnTo>
                    <a:pt x="6" y="2"/>
                  </a:lnTo>
                  <a:lnTo>
                    <a:pt x="4" y="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8" name="Freeform 43"/>
            <p:cNvSpPr>
              <a:spLocks/>
            </p:cNvSpPr>
            <p:nvPr/>
          </p:nvSpPr>
          <p:spPr bwMode="auto">
            <a:xfrm>
              <a:off x="4736" y="2702"/>
              <a:ext cx="588" cy="122"/>
            </a:xfrm>
            <a:custGeom>
              <a:avLst/>
              <a:gdLst>
                <a:gd name="T0" fmla="*/ 9 w 588"/>
                <a:gd name="T1" fmla="*/ 26 h 122"/>
                <a:gd name="T2" fmla="*/ 29 w 588"/>
                <a:gd name="T3" fmla="*/ 31 h 122"/>
                <a:gd name="T4" fmla="*/ 45 w 588"/>
                <a:gd name="T5" fmla="*/ 39 h 122"/>
                <a:gd name="T6" fmla="*/ 67 w 588"/>
                <a:gd name="T7" fmla="*/ 46 h 122"/>
                <a:gd name="T8" fmla="*/ 91 w 588"/>
                <a:gd name="T9" fmla="*/ 55 h 122"/>
                <a:gd name="T10" fmla="*/ 116 w 588"/>
                <a:gd name="T11" fmla="*/ 64 h 122"/>
                <a:gd name="T12" fmla="*/ 145 w 588"/>
                <a:gd name="T13" fmla="*/ 73 h 122"/>
                <a:gd name="T14" fmla="*/ 174 w 588"/>
                <a:gd name="T15" fmla="*/ 80 h 122"/>
                <a:gd name="T16" fmla="*/ 203 w 588"/>
                <a:gd name="T17" fmla="*/ 89 h 122"/>
                <a:gd name="T18" fmla="*/ 236 w 588"/>
                <a:gd name="T19" fmla="*/ 99 h 122"/>
                <a:gd name="T20" fmla="*/ 267 w 588"/>
                <a:gd name="T21" fmla="*/ 106 h 122"/>
                <a:gd name="T22" fmla="*/ 298 w 588"/>
                <a:gd name="T23" fmla="*/ 111 h 122"/>
                <a:gd name="T24" fmla="*/ 327 w 588"/>
                <a:gd name="T25" fmla="*/ 117 h 122"/>
                <a:gd name="T26" fmla="*/ 356 w 588"/>
                <a:gd name="T27" fmla="*/ 120 h 122"/>
                <a:gd name="T28" fmla="*/ 383 w 588"/>
                <a:gd name="T29" fmla="*/ 120 h 122"/>
                <a:gd name="T30" fmla="*/ 407 w 588"/>
                <a:gd name="T31" fmla="*/ 119 h 122"/>
                <a:gd name="T32" fmla="*/ 430 w 588"/>
                <a:gd name="T33" fmla="*/ 115 h 122"/>
                <a:gd name="T34" fmla="*/ 452 w 588"/>
                <a:gd name="T35" fmla="*/ 111 h 122"/>
                <a:gd name="T36" fmla="*/ 474 w 588"/>
                <a:gd name="T37" fmla="*/ 108 h 122"/>
                <a:gd name="T38" fmla="*/ 492 w 588"/>
                <a:gd name="T39" fmla="*/ 104 h 122"/>
                <a:gd name="T40" fmla="*/ 508 w 588"/>
                <a:gd name="T41" fmla="*/ 99 h 122"/>
                <a:gd name="T42" fmla="*/ 525 w 588"/>
                <a:gd name="T43" fmla="*/ 95 h 122"/>
                <a:gd name="T44" fmla="*/ 545 w 588"/>
                <a:gd name="T45" fmla="*/ 88 h 122"/>
                <a:gd name="T46" fmla="*/ 567 w 588"/>
                <a:gd name="T47" fmla="*/ 79 h 122"/>
                <a:gd name="T48" fmla="*/ 585 w 588"/>
                <a:gd name="T49" fmla="*/ 70 h 122"/>
                <a:gd name="T50" fmla="*/ 568 w 588"/>
                <a:gd name="T51" fmla="*/ 51 h 122"/>
                <a:gd name="T52" fmla="*/ 548 w 588"/>
                <a:gd name="T53" fmla="*/ 57 h 122"/>
                <a:gd name="T54" fmla="*/ 527 w 588"/>
                <a:gd name="T55" fmla="*/ 66 h 122"/>
                <a:gd name="T56" fmla="*/ 499 w 588"/>
                <a:gd name="T57" fmla="*/ 75 h 122"/>
                <a:gd name="T58" fmla="*/ 481 w 588"/>
                <a:gd name="T59" fmla="*/ 82 h 122"/>
                <a:gd name="T60" fmla="*/ 465 w 588"/>
                <a:gd name="T61" fmla="*/ 86 h 122"/>
                <a:gd name="T62" fmla="*/ 447 w 588"/>
                <a:gd name="T63" fmla="*/ 91 h 122"/>
                <a:gd name="T64" fmla="*/ 428 w 588"/>
                <a:gd name="T65" fmla="*/ 93 h 122"/>
                <a:gd name="T66" fmla="*/ 410 w 588"/>
                <a:gd name="T67" fmla="*/ 97 h 122"/>
                <a:gd name="T68" fmla="*/ 389 w 588"/>
                <a:gd name="T69" fmla="*/ 99 h 122"/>
                <a:gd name="T70" fmla="*/ 367 w 588"/>
                <a:gd name="T71" fmla="*/ 100 h 122"/>
                <a:gd name="T72" fmla="*/ 343 w 588"/>
                <a:gd name="T73" fmla="*/ 99 h 122"/>
                <a:gd name="T74" fmla="*/ 320 w 588"/>
                <a:gd name="T75" fmla="*/ 97 h 122"/>
                <a:gd name="T76" fmla="*/ 290 w 588"/>
                <a:gd name="T77" fmla="*/ 93 h 122"/>
                <a:gd name="T78" fmla="*/ 260 w 588"/>
                <a:gd name="T79" fmla="*/ 88 h 122"/>
                <a:gd name="T80" fmla="*/ 231 w 588"/>
                <a:gd name="T81" fmla="*/ 82 h 122"/>
                <a:gd name="T82" fmla="*/ 203 w 588"/>
                <a:gd name="T83" fmla="*/ 75 h 122"/>
                <a:gd name="T84" fmla="*/ 176 w 588"/>
                <a:gd name="T85" fmla="*/ 68 h 122"/>
                <a:gd name="T86" fmla="*/ 152 w 588"/>
                <a:gd name="T87" fmla="*/ 60 h 122"/>
                <a:gd name="T88" fmla="*/ 129 w 588"/>
                <a:gd name="T89" fmla="*/ 51 h 122"/>
                <a:gd name="T90" fmla="*/ 107 w 588"/>
                <a:gd name="T91" fmla="*/ 44 h 122"/>
                <a:gd name="T92" fmla="*/ 87 w 588"/>
                <a:gd name="T93" fmla="*/ 35 h 122"/>
                <a:gd name="T94" fmla="*/ 69 w 588"/>
                <a:gd name="T95" fmla="*/ 28 h 122"/>
                <a:gd name="T96" fmla="*/ 54 w 588"/>
                <a:gd name="T97" fmla="*/ 20 h 122"/>
                <a:gd name="T98" fmla="*/ 33 w 588"/>
                <a:gd name="T99" fmla="*/ 10 h 122"/>
                <a:gd name="T100" fmla="*/ 16 w 588"/>
                <a:gd name="T101" fmla="*/ 0 h 1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588" h="122">
                  <a:moveTo>
                    <a:pt x="0" y="22"/>
                  </a:moveTo>
                  <a:lnTo>
                    <a:pt x="2" y="22"/>
                  </a:lnTo>
                  <a:lnTo>
                    <a:pt x="5" y="22"/>
                  </a:lnTo>
                  <a:lnTo>
                    <a:pt x="9" y="26"/>
                  </a:lnTo>
                  <a:lnTo>
                    <a:pt x="14" y="28"/>
                  </a:lnTo>
                  <a:lnTo>
                    <a:pt x="22" y="30"/>
                  </a:lnTo>
                  <a:lnTo>
                    <a:pt x="25" y="30"/>
                  </a:lnTo>
                  <a:lnTo>
                    <a:pt x="29" y="31"/>
                  </a:lnTo>
                  <a:lnTo>
                    <a:pt x="33" y="33"/>
                  </a:lnTo>
                  <a:lnTo>
                    <a:pt x="38" y="35"/>
                  </a:lnTo>
                  <a:lnTo>
                    <a:pt x="42" y="37"/>
                  </a:lnTo>
                  <a:lnTo>
                    <a:pt x="45" y="39"/>
                  </a:lnTo>
                  <a:lnTo>
                    <a:pt x="51" y="40"/>
                  </a:lnTo>
                  <a:lnTo>
                    <a:pt x="56" y="42"/>
                  </a:lnTo>
                  <a:lnTo>
                    <a:pt x="62" y="44"/>
                  </a:lnTo>
                  <a:lnTo>
                    <a:pt x="67" y="46"/>
                  </a:lnTo>
                  <a:lnTo>
                    <a:pt x="72" y="48"/>
                  </a:lnTo>
                  <a:lnTo>
                    <a:pt x="78" y="51"/>
                  </a:lnTo>
                  <a:lnTo>
                    <a:pt x="83" y="53"/>
                  </a:lnTo>
                  <a:lnTo>
                    <a:pt x="91" y="55"/>
                  </a:lnTo>
                  <a:lnTo>
                    <a:pt x="96" y="57"/>
                  </a:lnTo>
                  <a:lnTo>
                    <a:pt x="103" y="59"/>
                  </a:lnTo>
                  <a:lnTo>
                    <a:pt x="109" y="60"/>
                  </a:lnTo>
                  <a:lnTo>
                    <a:pt x="116" y="64"/>
                  </a:lnTo>
                  <a:lnTo>
                    <a:pt x="123" y="66"/>
                  </a:lnTo>
                  <a:lnTo>
                    <a:pt x="131" y="68"/>
                  </a:lnTo>
                  <a:lnTo>
                    <a:pt x="138" y="71"/>
                  </a:lnTo>
                  <a:lnTo>
                    <a:pt x="145" y="73"/>
                  </a:lnTo>
                  <a:lnTo>
                    <a:pt x="151" y="75"/>
                  </a:lnTo>
                  <a:lnTo>
                    <a:pt x="160" y="77"/>
                  </a:lnTo>
                  <a:lnTo>
                    <a:pt x="165" y="79"/>
                  </a:lnTo>
                  <a:lnTo>
                    <a:pt x="174" y="80"/>
                  </a:lnTo>
                  <a:lnTo>
                    <a:pt x="181" y="84"/>
                  </a:lnTo>
                  <a:lnTo>
                    <a:pt x="189" y="86"/>
                  </a:lnTo>
                  <a:lnTo>
                    <a:pt x="196" y="88"/>
                  </a:lnTo>
                  <a:lnTo>
                    <a:pt x="203" y="89"/>
                  </a:lnTo>
                  <a:lnTo>
                    <a:pt x="211" y="91"/>
                  </a:lnTo>
                  <a:lnTo>
                    <a:pt x="220" y="93"/>
                  </a:lnTo>
                  <a:lnTo>
                    <a:pt x="227" y="95"/>
                  </a:lnTo>
                  <a:lnTo>
                    <a:pt x="236" y="99"/>
                  </a:lnTo>
                  <a:lnTo>
                    <a:pt x="243" y="100"/>
                  </a:lnTo>
                  <a:lnTo>
                    <a:pt x="250" y="102"/>
                  </a:lnTo>
                  <a:lnTo>
                    <a:pt x="260" y="104"/>
                  </a:lnTo>
                  <a:lnTo>
                    <a:pt x="267" y="106"/>
                  </a:lnTo>
                  <a:lnTo>
                    <a:pt x="274" y="108"/>
                  </a:lnTo>
                  <a:lnTo>
                    <a:pt x="281" y="109"/>
                  </a:lnTo>
                  <a:lnTo>
                    <a:pt x="289" y="111"/>
                  </a:lnTo>
                  <a:lnTo>
                    <a:pt x="298" y="111"/>
                  </a:lnTo>
                  <a:lnTo>
                    <a:pt x="305" y="113"/>
                  </a:lnTo>
                  <a:lnTo>
                    <a:pt x="312" y="115"/>
                  </a:lnTo>
                  <a:lnTo>
                    <a:pt x="320" y="115"/>
                  </a:lnTo>
                  <a:lnTo>
                    <a:pt x="327" y="117"/>
                  </a:lnTo>
                  <a:lnTo>
                    <a:pt x="334" y="119"/>
                  </a:lnTo>
                  <a:lnTo>
                    <a:pt x="341" y="119"/>
                  </a:lnTo>
                  <a:lnTo>
                    <a:pt x="349" y="119"/>
                  </a:lnTo>
                  <a:lnTo>
                    <a:pt x="356" y="120"/>
                  </a:lnTo>
                  <a:lnTo>
                    <a:pt x="363" y="120"/>
                  </a:lnTo>
                  <a:lnTo>
                    <a:pt x="370" y="122"/>
                  </a:lnTo>
                  <a:lnTo>
                    <a:pt x="376" y="120"/>
                  </a:lnTo>
                  <a:lnTo>
                    <a:pt x="383" y="120"/>
                  </a:lnTo>
                  <a:lnTo>
                    <a:pt x="389" y="120"/>
                  </a:lnTo>
                  <a:lnTo>
                    <a:pt x="396" y="120"/>
                  </a:lnTo>
                  <a:lnTo>
                    <a:pt x="401" y="119"/>
                  </a:lnTo>
                  <a:lnTo>
                    <a:pt x="407" y="119"/>
                  </a:lnTo>
                  <a:lnTo>
                    <a:pt x="414" y="117"/>
                  </a:lnTo>
                  <a:lnTo>
                    <a:pt x="419" y="117"/>
                  </a:lnTo>
                  <a:lnTo>
                    <a:pt x="425" y="115"/>
                  </a:lnTo>
                  <a:lnTo>
                    <a:pt x="430" y="115"/>
                  </a:lnTo>
                  <a:lnTo>
                    <a:pt x="436" y="115"/>
                  </a:lnTo>
                  <a:lnTo>
                    <a:pt x="441" y="113"/>
                  </a:lnTo>
                  <a:lnTo>
                    <a:pt x="447" y="113"/>
                  </a:lnTo>
                  <a:lnTo>
                    <a:pt x="452" y="111"/>
                  </a:lnTo>
                  <a:lnTo>
                    <a:pt x="458" y="111"/>
                  </a:lnTo>
                  <a:lnTo>
                    <a:pt x="465" y="111"/>
                  </a:lnTo>
                  <a:lnTo>
                    <a:pt x="468" y="109"/>
                  </a:lnTo>
                  <a:lnTo>
                    <a:pt x="474" y="108"/>
                  </a:lnTo>
                  <a:lnTo>
                    <a:pt x="478" y="106"/>
                  </a:lnTo>
                  <a:lnTo>
                    <a:pt x="483" y="106"/>
                  </a:lnTo>
                  <a:lnTo>
                    <a:pt x="487" y="104"/>
                  </a:lnTo>
                  <a:lnTo>
                    <a:pt x="492" y="104"/>
                  </a:lnTo>
                  <a:lnTo>
                    <a:pt x="496" y="102"/>
                  </a:lnTo>
                  <a:lnTo>
                    <a:pt x="501" y="100"/>
                  </a:lnTo>
                  <a:lnTo>
                    <a:pt x="505" y="100"/>
                  </a:lnTo>
                  <a:lnTo>
                    <a:pt x="508" y="99"/>
                  </a:lnTo>
                  <a:lnTo>
                    <a:pt x="514" y="97"/>
                  </a:lnTo>
                  <a:lnTo>
                    <a:pt x="517" y="97"/>
                  </a:lnTo>
                  <a:lnTo>
                    <a:pt x="521" y="95"/>
                  </a:lnTo>
                  <a:lnTo>
                    <a:pt x="525" y="95"/>
                  </a:lnTo>
                  <a:lnTo>
                    <a:pt x="528" y="93"/>
                  </a:lnTo>
                  <a:lnTo>
                    <a:pt x="534" y="93"/>
                  </a:lnTo>
                  <a:lnTo>
                    <a:pt x="539" y="89"/>
                  </a:lnTo>
                  <a:lnTo>
                    <a:pt x="545" y="88"/>
                  </a:lnTo>
                  <a:lnTo>
                    <a:pt x="550" y="84"/>
                  </a:lnTo>
                  <a:lnTo>
                    <a:pt x="556" y="82"/>
                  </a:lnTo>
                  <a:lnTo>
                    <a:pt x="561" y="80"/>
                  </a:lnTo>
                  <a:lnTo>
                    <a:pt x="567" y="79"/>
                  </a:lnTo>
                  <a:lnTo>
                    <a:pt x="570" y="77"/>
                  </a:lnTo>
                  <a:lnTo>
                    <a:pt x="574" y="75"/>
                  </a:lnTo>
                  <a:lnTo>
                    <a:pt x="581" y="71"/>
                  </a:lnTo>
                  <a:lnTo>
                    <a:pt x="585" y="70"/>
                  </a:lnTo>
                  <a:lnTo>
                    <a:pt x="588" y="68"/>
                  </a:lnTo>
                  <a:lnTo>
                    <a:pt x="588" y="68"/>
                  </a:lnTo>
                  <a:lnTo>
                    <a:pt x="574" y="50"/>
                  </a:lnTo>
                  <a:lnTo>
                    <a:pt x="568" y="51"/>
                  </a:lnTo>
                  <a:lnTo>
                    <a:pt x="565" y="51"/>
                  </a:lnTo>
                  <a:lnTo>
                    <a:pt x="559" y="53"/>
                  </a:lnTo>
                  <a:lnTo>
                    <a:pt x="554" y="55"/>
                  </a:lnTo>
                  <a:lnTo>
                    <a:pt x="548" y="57"/>
                  </a:lnTo>
                  <a:lnTo>
                    <a:pt x="545" y="59"/>
                  </a:lnTo>
                  <a:lnTo>
                    <a:pt x="537" y="60"/>
                  </a:lnTo>
                  <a:lnTo>
                    <a:pt x="532" y="64"/>
                  </a:lnTo>
                  <a:lnTo>
                    <a:pt x="527" y="66"/>
                  </a:lnTo>
                  <a:lnTo>
                    <a:pt x="519" y="68"/>
                  </a:lnTo>
                  <a:lnTo>
                    <a:pt x="514" y="71"/>
                  </a:lnTo>
                  <a:lnTo>
                    <a:pt x="507" y="73"/>
                  </a:lnTo>
                  <a:lnTo>
                    <a:pt x="499" y="75"/>
                  </a:lnTo>
                  <a:lnTo>
                    <a:pt x="492" y="79"/>
                  </a:lnTo>
                  <a:lnTo>
                    <a:pt x="488" y="79"/>
                  </a:lnTo>
                  <a:lnTo>
                    <a:pt x="485" y="80"/>
                  </a:lnTo>
                  <a:lnTo>
                    <a:pt x="481" y="82"/>
                  </a:lnTo>
                  <a:lnTo>
                    <a:pt x="478" y="84"/>
                  </a:lnTo>
                  <a:lnTo>
                    <a:pt x="474" y="84"/>
                  </a:lnTo>
                  <a:lnTo>
                    <a:pt x="468" y="86"/>
                  </a:lnTo>
                  <a:lnTo>
                    <a:pt x="465" y="86"/>
                  </a:lnTo>
                  <a:lnTo>
                    <a:pt x="461" y="88"/>
                  </a:lnTo>
                  <a:lnTo>
                    <a:pt x="456" y="88"/>
                  </a:lnTo>
                  <a:lnTo>
                    <a:pt x="452" y="89"/>
                  </a:lnTo>
                  <a:lnTo>
                    <a:pt x="447" y="91"/>
                  </a:lnTo>
                  <a:lnTo>
                    <a:pt x="443" y="91"/>
                  </a:lnTo>
                  <a:lnTo>
                    <a:pt x="438" y="93"/>
                  </a:lnTo>
                  <a:lnTo>
                    <a:pt x="434" y="93"/>
                  </a:lnTo>
                  <a:lnTo>
                    <a:pt x="428" y="93"/>
                  </a:lnTo>
                  <a:lnTo>
                    <a:pt x="425" y="95"/>
                  </a:lnTo>
                  <a:lnTo>
                    <a:pt x="419" y="95"/>
                  </a:lnTo>
                  <a:lnTo>
                    <a:pt x="414" y="97"/>
                  </a:lnTo>
                  <a:lnTo>
                    <a:pt x="410" y="97"/>
                  </a:lnTo>
                  <a:lnTo>
                    <a:pt x="405" y="99"/>
                  </a:lnTo>
                  <a:lnTo>
                    <a:pt x="399" y="99"/>
                  </a:lnTo>
                  <a:lnTo>
                    <a:pt x="394" y="99"/>
                  </a:lnTo>
                  <a:lnTo>
                    <a:pt x="389" y="99"/>
                  </a:lnTo>
                  <a:lnTo>
                    <a:pt x="383" y="100"/>
                  </a:lnTo>
                  <a:lnTo>
                    <a:pt x="378" y="100"/>
                  </a:lnTo>
                  <a:lnTo>
                    <a:pt x="372" y="100"/>
                  </a:lnTo>
                  <a:lnTo>
                    <a:pt x="367" y="100"/>
                  </a:lnTo>
                  <a:lnTo>
                    <a:pt x="361" y="100"/>
                  </a:lnTo>
                  <a:lnTo>
                    <a:pt x="356" y="99"/>
                  </a:lnTo>
                  <a:lnTo>
                    <a:pt x="350" y="99"/>
                  </a:lnTo>
                  <a:lnTo>
                    <a:pt x="343" y="99"/>
                  </a:lnTo>
                  <a:lnTo>
                    <a:pt x="338" y="99"/>
                  </a:lnTo>
                  <a:lnTo>
                    <a:pt x="332" y="99"/>
                  </a:lnTo>
                  <a:lnTo>
                    <a:pt x="327" y="99"/>
                  </a:lnTo>
                  <a:lnTo>
                    <a:pt x="320" y="97"/>
                  </a:lnTo>
                  <a:lnTo>
                    <a:pt x="314" y="97"/>
                  </a:lnTo>
                  <a:lnTo>
                    <a:pt x="307" y="95"/>
                  </a:lnTo>
                  <a:lnTo>
                    <a:pt x="298" y="95"/>
                  </a:lnTo>
                  <a:lnTo>
                    <a:pt x="290" y="93"/>
                  </a:lnTo>
                  <a:lnTo>
                    <a:pt x="283" y="93"/>
                  </a:lnTo>
                  <a:lnTo>
                    <a:pt x="274" y="91"/>
                  </a:lnTo>
                  <a:lnTo>
                    <a:pt x="267" y="89"/>
                  </a:lnTo>
                  <a:lnTo>
                    <a:pt x="260" y="88"/>
                  </a:lnTo>
                  <a:lnTo>
                    <a:pt x="254" y="88"/>
                  </a:lnTo>
                  <a:lnTo>
                    <a:pt x="245" y="86"/>
                  </a:lnTo>
                  <a:lnTo>
                    <a:pt x="238" y="84"/>
                  </a:lnTo>
                  <a:lnTo>
                    <a:pt x="231" y="82"/>
                  </a:lnTo>
                  <a:lnTo>
                    <a:pt x="225" y="80"/>
                  </a:lnTo>
                  <a:lnTo>
                    <a:pt x="218" y="79"/>
                  </a:lnTo>
                  <a:lnTo>
                    <a:pt x="211" y="77"/>
                  </a:lnTo>
                  <a:lnTo>
                    <a:pt x="203" y="75"/>
                  </a:lnTo>
                  <a:lnTo>
                    <a:pt x="198" y="73"/>
                  </a:lnTo>
                  <a:lnTo>
                    <a:pt x="191" y="71"/>
                  </a:lnTo>
                  <a:lnTo>
                    <a:pt x="183" y="70"/>
                  </a:lnTo>
                  <a:lnTo>
                    <a:pt x="176" y="68"/>
                  </a:lnTo>
                  <a:lnTo>
                    <a:pt x="171" y="66"/>
                  </a:lnTo>
                  <a:lnTo>
                    <a:pt x="165" y="64"/>
                  </a:lnTo>
                  <a:lnTo>
                    <a:pt x="160" y="62"/>
                  </a:lnTo>
                  <a:lnTo>
                    <a:pt x="152" y="60"/>
                  </a:lnTo>
                  <a:lnTo>
                    <a:pt x="147" y="59"/>
                  </a:lnTo>
                  <a:lnTo>
                    <a:pt x="142" y="55"/>
                  </a:lnTo>
                  <a:lnTo>
                    <a:pt x="134" y="53"/>
                  </a:lnTo>
                  <a:lnTo>
                    <a:pt x="129" y="51"/>
                  </a:lnTo>
                  <a:lnTo>
                    <a:pt x="123" y="50"/>
                  </a:lnTo>
                  <a:lnTo>
                    <a:pt x="118" y="48"/>
                  </a:lnTo>
                  <a:lnTo>
                    <a:pt x="112" y="46"/>
                  </a:lnTo>
                  <a:lnTo>
                    <a:pt x="107" y="44"/>
                  </a:lnTo>
                  <a:lnTo>
                    <a:pt x="103" y="42"/>
                  </a:lnTo>
                  <a:lnTo>
                    <a:pt x="96" y="40"/>
                  </a:lnTo>
                  <a:lnTo>
                    <a:pt x="92" y="39"/>
                  </a:lnTo>
                  <a:lnTo>
                    <a:pt x="87" y="35"/>
                  </a:lnTo>
                  <a:lnTo>
                    <a:pt x="83" y="33"/>
                  </a:lnTo>
                  <a:lnTo>
                    <a:pt x="78" y="31"/>
                  </a:lnTo>
                  <a:lnTo>
                    <a:pt x="74" y="30"/>
                  </a:lnTo>
                  <a:lnTo>
                    <a:pt x="69" y="28"/>
                  </a:lnTo>
                  <a:lnTo>
                    <a:pt x="65" y="26"/>
                  </a:lnTo>
                  <a:lnTo>
                    <a:pt x="62" y="24"/>
                  </a:lnTo>
                  <a:lnTo>
                    <a:pt x="58" y="22"/>
                  </a:lnTo>
                  <a:lnTo>
                    <a:pt x="54" y="20"/>
                  </a:lnTo>
                  <a:lnTo>
                    <a:pt x="51" y="19"/>
                  </a:lnTo>
                  <a:lnTo>
                    <a:pt x="43" y="15"/>
                  </a:lnTo>
                  <a:lnTo>
                    <a:pt x="38" y="13"/>
                  </a:lnTo>
                  <a:lnTo>
                    <a:pt x="33" y="10"/>
                  </a:lnTo>
                  <a:lnTo>
                    <a:pt x="27" y="8"/>
                  </a:lnTo>
                  <a:lnTo>
                    <a:pt x="23" y="6"/>
                  </a:lnTo>
                  <a:lnTo>
                    <a:pt x="20" y="4"/>
                  </a:lnTo>
                  <a:lnTo>
                    <a:pt x="16" y="0"/>
                  </a:lnTo>
                  <a:lnTo>
                    <a:pt x="14" y="0"/>
                  </a:lnTo>
                  <a:lnTo>
                    <a:pt x="0" y="22"/>
                  </a:lnTo>
                  <a:lnTo>
                    <a:pt x="0" y="2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39" name="Freeform 44"/>
            <p:cNvSpPr>
              <a:spLocks/>
            </p:cNvSpPr>
            <p:nvPr/>
          </p:nvSpPr>
          <p:spPr bwMode="auto">
            <a:xfrm>
              <a:off x="4847" y="2590"/>
              <a:ext cx="490" cy="200"/>
            </a:xfrm>
            <a:custGeom>
              <a:avLst/>
              <a:gdLst>
                <a:gd name="T0" fmla="*/ 377 w 490"/>
                <a:gd name="T1" fmla="*/ 120 h 200"/>
                <a:gd name="T2" fmla="*/ 383 w 490"/>
                <a:gd name="T3" fmla="*/ 122 h 200"/>
                <a:gd name="T4" fmla="*/ 392 w 490"/>
                <a:gd name="T5" fmla="*/ 125 h 200"/>
                <a:gd name="T6" fmla="*/ 397 w 490"/>
                <a:gd name="T7" fmla="*/ 127 h 200"/>
                <a:gd name="T8" fmla="*/ 406 w 490"/>
                <a:gd name="T9" fmla="*/ 131 h 200"/>
                <a:gd name="T10" fmla="*/ 414 w 490"/>
                <a:gd name="T11" fmla="*/ 136 h 200"/>
                <a:gd name="T12" fmla="*/ 423 w 490"/>
                <a:gd name="T13" fmla="*/ 140 h 200"/>
                <a:gd name="T14" fmla="*/ 432 w 490"/>
                <a:gd name="T15" fmla="*/ 145 h 200"/>
                <a:gd name="T16" fmla="*/ 441 w 490"/>
                <a:gd name="T17" fmla="*/ 152 h 200"/>
                <a:gd name="T18" fmla="*/ 450 w 490"/>
                <a:gd name="T19" fmla="*/ 160 h 200"/>
                <a:gd name="T20" fmla="*/ 459 w 490"/>
                <a:gd name="T21" fmla="*/ 167 h 200"/>
                <a:gd name="T22" fmla="*/ 468 w 490"/>
                <a:gd name="T23" fmla="*/ 174 h 200"/>
                <a:gd name="T24" fmla="*/ 477 w 490"/>
                <a:gd name="T25" fmla="*/ 183 h 200"/>
                <a:gd name="T26" fmla="*/ 486 w 490"/>
                <a:gd name="T27" fmla="*/ 194 h 200"/>
                <a:gd name="T28" fmla="*/ 490 w 490"/>
                <a:gd name="T29" fmla="*/ 198 h 200"/>
                <a:gd name="T30" fmla="*/ 488 w 490"/>
                <a:gd name="T31" fmla="*/ 192 h 200"/>
                <a:gd name="T32" fmla="*/ 485 w 490"/>
                <a:gd name="T33" fmla="*/ 185 h 200"/>
                <a:gd name="T34" fmla="*/ 481 w 490"/>
                <a:gd name="T35" fmla="*/ 178 h 200"/>
                <a:gd name="T36" fmla="*/ 477 w 490"/>
                <a:gd name="T37" fmla="*/ 171 h 200"/>
                <a:gd name="T38" fmla="*/ 474 w 490"/>
                <a:gd name="T39" fmla="*/ 163 h 200"/>
                <a:gd name="T40" fmla="*/ 466 w 490"/>
                <a:gd name="T41" fmla="*/ 154 h 200"/>
                <a:gd name="T42" fmla="*/ 457 w 490"/>
                <a:gd name="T43" fmla="*/ 145 h 200"/>
                <a:gd name="T44" fmla="*/ 448 w 490"/>
                <a:gd name="T45" fmla="*/ 136 h 200"/>
                <a:gd name="T46" fmla="*/ 437 w 490"/>
                <a:gd name="T47" fmla="*/ 127 h 200"/>
                <a:gd name="T48" fmla="*/ 426 w 490"/>
                <a:gd name="T49" fmla="*/ 122 h 200"/>
                <a:gd name="T50" fmla="*/ 419 w 490"/>
                <a:gd name="T51" fmla="*/ 116 h 200"/>
                <a:gd name="T52" fmla="*/ 412 w 490"/>
                <a:gd name="T53" fmla="*/ 112 h 200"/>
                <a:gd name="T54" fmla="*/ 403 w 490"/>
                <a:gd name="T55" fmla="*/ 107 h 200"/>
                <a:gd name="T56" fmla="*/ 396 w 490"/>
                <a:gd name="T57" fmla="*/ 103 h 200"/>
                <a:gd name="T58" fmla="*/ 385 w 490"/>
                <a:gd name="T59" fmla="*/ 100 h 200"/>
                <a:gd name="T60" fmla="*/ 376 w 490"/>
                <a:gd name="T61" fmla="*/ 96 h 200"/>
                <a:gd name="T62" fmla="*/ 365 w 490"/>
                <a:gd name="T63" fmla="*/ 93 h 200"/>
                <a:gd name="T64" fmla="*/ 11 w 490"/>
                <a:gd name="T65" fmla="*/ 0 h 200"/>
                <a:gd name="T66" fmla="*/ 23 w 490"/>
                <a:gd name="T67" fmla="*/ 16 h 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490" h="200">
                  <a:moveTo>
                    <a:pt x="23" y="16"/>
                  </a:moveTo>
                  <a:lnTo>
                    <a:pt x="377" y="120"/>
                  </a:lnTo>
                  <a:lnTo>
                    <a:pt x="381" y="120"/>
                  </a:lnTo>
                  <a:lnTo>
                    <a:pt x="383" y="122"/>
                  </a:lnTo>
                  <a:lnTo>
                    <a:pt x="388" y="123"/>
                  </a:lnTo>
                  <a:lnTo>
                    <a:pt x="392" y="125"/>
                  </a:lnTo>
                  <a:lnTo>
                    <a:pt x="396" y="125"/>
                  </a:lnTo>
                  <a:lnTo>
                    <a:pt x="397" y="127"/>
                  </a:lnTo>
                  <a:lnTo>
                    <a:pt x="403" y="131"/>
                  </a:lnTo>
                  <a:lnTo>
                    <a:pt x="406" y="131"/>
                  </a:lnTo>
                  <a:lnTo>
                    <a:pt x="410" y="132"/>
                  </a:lnTo>
                  <a:lnTo>
                    <a:pt x="414" y="136"/>
                  </a:lnTo>
                  <a:lnTo>
                    <a:pt x="419" y="138"/>
                  </a:lnTo>
                  <a:lnTo>
                    <a:pt x="423" y="140"/>
                  </a:lnTo>
                  <a:lnTo>
                    <a:pt x="426" y="142"/>
                  </a:lnTo>
                  <a:lnTo>
                    <a:pt x="432" y="145"/>
                  </a:lnTo>
                  <a:lnTo>
                    <a:pt x="436" y="149"/>
                  </a:lnTo>
                  <a:lnTo>
                    <a:pt x="441" y="152"/>
                  </a:lnTo>
                  <a:lnTo>
                    <a:pt x="445" y="154"/>
                  </a:lnTo>
                  <a:lnTo>
                    <a:pt x="450" y="160"/>
                  </a:lnTo>
                  <a:lnTo>
                    <a:pt x="456" y="163"/>
                  </a:lnTo>
                  <a:lnTo>
                    <a:pt x="459" y="167"/>
                  </a:lnTo>
                  <a:lnTo>
                    <a:pt x="465" y="171"/>
                  </a:lnTo>
                  <a:lnTo>
                    <a:pt x="468" y="174"/>
                  </a:lnTo>
                  <a:lnTo>
                    <a:pt x="474" y="180"/>
                  </a:lnTo>
                  <a:lnTo>
                    <a:pt x="477" y="183"/>
                  </a:lnTo>
                  <a:lnTo>
                    <a:pt x="481" y="189"/>
                  </a:lnTo>
                  <a:lnTo>
                    <a:pt x="486" y="194"/>
                  </a:lnTo>
                  <a:lnTo>
                    <a:pt x="490" y="200"/>
                  </a:lnTo>
                  <a:lnTo>
                    <a:pt x="490" y="198"/>
                  </a:lnTo>
                  <a:lnTo>
                    <a:pt x="488" y="196"/>
                  </a:lnTo>
                  <a:lnTo>
                    <a:pt x="488" y="192"/>
                  </a:lnTo>
                  <a:lnTo>
                    <a:pt x="486" y="189"/>
                  </a:lnTo>
                  <a:lnTo>
                    <a:pt x="485" y="185"/>
                  </a:lnTo>
                  <a:lnTo>
                    <a:pt x="483" y="182"/>
                  </a:lnTo>
                  <a:lnTo>
                    <a:pt x="481" y="178"/>
                  </a:lnTo>
                  <a:lnTo>
                    <a:pt x="481" y="174"/>
                  </a:lnTo>
                  <a:lnTo>
                    <a:pt x="477" y="171"/>
                  </a:lnTo>
                  <a:lnTo>
                    <a:pt x="476" y="167"/>
                  </a:lnTo>
                  <a:lnTo>
                    <a:pt x="474" y="163"/>
                  </a:lnTo>
                  <a:lnTo>
                    <a:pt x="470" y="160"/>
                  </a:lnTo>
                  <a:lnTo>
                    <a:pt x="466" y="154"/>
                  </a:lnTo>
                  <a:lnTo>
                    <a:pt x="463" y="151"/>
                  </a:lnTo>
                  <a:lnTo>
                    <a:pt x="457" y="145"/>
                  </a:lnTo>
                  <a:lnTo>
                    <a:pt x="454" y="142"/>
                  </a:lnTo>
                  <a:lnTo>
                    <a:pt x="448" y="136"/>
                  </a:lnTo>
                  <a:lnTo>
                    <a:pt x="443" y="132"/>
                  </a:lnTo>
                  <a:lnTo>
                    <a:pt x="437" y="127"/>
                  </a:lnTo>
                  <a:lnTo>
                    <a:pt x="430" y="123"/>
                  </a:lnTo>
                  <a:lnTo>
                    <a:pt x="426" y="122"/>
                  </a:lnTo>
                  <a:lnTo>
                    <a:pt x="423" y="120"/>
                  </a:lnTo>
                  <a:lnTo>
                    <a:pt x="419" y="116"/>
                  </a:lnTo>
                  <a:lnTo>
                    <a:pt x="416" y="114"/>
                  </a:lnTo>
                  <a:lnTo>
                    <a:pt x="412" y="112"/>
                  </a:lnTo>
                  <a:lnTo>
                    <a:pt x="408" y="109"/>
                  </a:lnTo>
                  <a:lnTo>
                    <a:pt x="403" y="107"/>
                  </a:lnTo>
                  <a:lnTo>
                    <a:pt x="399" y="105"/>
                  </a:lnTo>
                  <a:lnTo>
                    <a:pt x="396" y="103"/>
                  </a:lnTo>
                  <a:lnTo>
                    <a:pt x="390" y="102"/>
                  </a:lnTo>
                  <a:lnTo>
                    <a:pt x="385" y="100"/>
                  </a:lnTo>
                  <a:lnTo>
                    <a:pt x="381" y="98"/>
                  </a:lnTo>
                  <a:lnTo>
                    <a:pt x="376" y="96"/>
                  </a:lnTo>
                  <a:lnTo>
                    <a:pt x="370" y="94"/>
                  </a:lnTo>
                  <a:lnTo>
                    <a:pt x="365" y="93"/>
                  </a:lnTo>
                  <a:lnTo>
                    <a:pt x="361" y="91"/>
                  </a:lnTo>
                  <a:lnTo>
                    <a:pt x="11" y="0"/>
                  </a:lnTo>
                  <a:lnTo>
                    <a:pt x="0" y="9"/>
                  </a:lnTo>
                  <a:lnTo>
                    <a:pt x="23" y="16"/>
                  </a:lnTo>
                  <a:lnTo>
                    <a:pt x="23" y="16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0" name="Freeform 45"/>
            <p:cNvSpPr>
              <a:spLocks/>
            </p:cNvSpPr>
            <p:nvPr/>
          </p:nvSpPr>
          <p:spPr bwMode="auto">
            <a:xfrm>
              <a:off x="3713" y="1380"/>
              <a:ext cx="140" cy="547"/>
            </a:xfrm>
            <a:custGeom>
              <a:avLst/>
              <a:gdLst>
                <a:gd name="T0" fmla="*/ 15 w 140"/>
                <a:gd name="T1" fmla="*/ 353 h 547"/>
                <a:gd name="T2" fmla="*/ 53 w 140"/>
                <a:gd name="T3" fmla="*/ 26 h 547"/>
                <a:gd name="T4" fmla="*/ 55 w 140"/>
                <a:gd name="T5" fmla="*/ 24 h 547"/>
                <a:gd name="T6" fmla="*/ 60 w 140"/>
                <a:gd name="T7" fmla="*/ 17 h 547"/>
                <a:gd name="T8" fmla="*/ 69 w 140"/>
                <a:gd name="T9" fmla="*/ 9 h 547"/>
                <a:gd name="T10" fmla="*/ 76 w 140"/>
                <a:gd name="T11" fmla="*/ 6 h 547"/>
                <a:gd name="T12" fmla="*/ 86 w 140"/>
                <a:gd name="T13" fmla="*/ 4 h 547"/>
                <a:gd name="T14" fmla="*/ 96 w 140"/>
                <a:gd name="T15" fmla="*/ 0 h 547"/>
                <a:gd name="T16" fmla="*/ 106 w 140"/>
                <a:gd name="T17" fmla="*/ 2 h 547"/>
                <a:gd name="T18" fmla="*/ 115 w 140"/>
                <a:gd name="T19" fmla="*/ 4 h 547"/>
                <a:gd name="T20" fmla="*/ 124 w 140"/>
                <a:gd name="T21" fmla="*/ 9 h 547"/>
                <a:gd name="T22" fmla="*/ 136 w 140"/>
                <a:gd name="T23" fmla="*/ 20 h 547"/>
                <a:gd name="T24" fmla="*/ 140 w 140"/>
                <a:gd name="T25" fmla="*/ 35 h 547"/>
                <a:gd name="T26" fmla="*/ 135 w 140"/>
                <a:gd name="T27" fmla="*/ 46 h 547"/>
                <a:gd name="T28" fmla="*/ 127 w 140"/>
                <a:gd name="T29" fmla="*/ 48 h 547"/>
                <a:gd name="T30" fmla="*/ 120 w 140"/>
                <a:gd name="T31" fmla="*/ 49 h 547"/>
                <a:gd name="T32" fmla="*/ 113 w 140"/>
                <a:gd name="T33" fmla="*/ 49 h 547"/>
                <a:gd name="T34" fmla="*/ 104 w 140"/>
                <a:gd name="T35" fmla="*/ 48 h 547"/>
                <a:gd name="T36" fmla="*/ 93 w 140"/>
                <a:gd name="T37" fmla="*/ 38 h 547"/>
                <a:gd name="T38" fmla="*/ 84 w 140"/>
                <a:gd name="T39" fmla="*/ 26 h 547"/>
                <a:gd name="T40" fmla="*/ 78 w 140"/>
                <a:gd name="T41" fmla="*/ 24 h 547"/>
                <a:gd name="T42" fmla="*/ 75 w 140"/>
                <a:gd name="T43" fmla="*/ 29 h 547"/>
                <a:gd name="T44" fmla="*/ 73 w 140"/>
                <a:gd name="T45" fmla="*/ 35 h 547"/>
                <a:gd name="T46" fmla="*/ 71 w 140"/>
                <a:gd name="T47" fmla="*/ 42 h 547"/>
                <a:gd name="T48" fmla="*/ 67 w 140"/>
                <a:gd name="T49" fmla="*/ 51 h 547"/>
                <a:gd name="T50" fmla="*/ 66 w 140"/>
                <a:gd name="T51" fmla="*/ 64 h 547"/>
                <a:gd name="T52" fmla="*/ 64 w 140"/>
                <a:gd name="T53" fmla="*/ 77 h 547"/>
                <a:gd name="T54" fmla="*/ 62 w 140"/>
                <a:gd name="T55" fmla="*/ 86 h 547"/>
                <a:gd name="T56" fmla="*/ 60 w 140"/>
                <a:gd name="T57" fmla="*/ 95 h 547"/>
                <a:gd name="T58" fmla="*/ 58 w 140"/>
                <a:gd name="T59" fmla="*/ 102 h 547"/>
                <a:gd name="T60" fmla="*/ 57 w 140"/>
                <a:gd name="T61" fmla="*/ 113 h 547"/>
                <a:gd name="T62" fmla="*/ 55 w 140"/>
                <a:gd name="T63" fmla="*/ 126 h 547"/>
                <a:gd name="T64" fmla="*/ 53 w 140"/>
                <a:gd name="T65" fmla="*/ 138 h 547"/>
                <a:gd name="T66" fmla="*/ 51 w 140"/>
                <a:gd name="T67" fmla="*/ 151 h 547"/>
                <a:gd name="T68" fmla="*/ 49 w 140"/>
                <a:gd name="T69" fmla="*/ 164 h 547"/>
                <a:gd name="T70" fmla="*/ 47 w 140"/>
                <a:gd name="T71" fmla="*/ 178 h 547"/>
                <a:gd name="T72" fmla="*/ 46 w 140"/>
                <a:gd name="T73" fmla="*/ 195 h 547"/>
                <a:gd name="T74" fmla="*/ 44 w 140"/>
                <a:gd name="T75" fmla="*/ 209 h 547"/>
                <a:gd name="T76" fmla="*/ 42 w 140"/>
                <a:gd name="T77" fmla="*/ 226 h 547"/>
                <a:gd name="T78" fmla="*/ 40 w 140"/>
                <a:gd name="T79" fmla="*/ 242 h 547"/>
                <a:gd name="T80" fmla="*/ 38 w 140"/>
                <a:gd name="T81" fmla="*/ 256 h 547"/>
                <a:gd name="T82" fmla="*/ 37 w 140"/>
                <a:gd name="T83" fmla="*/ 273 h 547"/>
                <a:gd name="T84" fmla="*/ 35 w 140"/>
                <a:gd name="T85" fmla="*/ 289 h 547"/>
                <a:gd name="T86" fmla="*/ 35 w 140"/>
                <a:gd name="T87" fmla="*/ 305 h 547"/>
                <a:gd name="T88" fmla="*/ 33 w 140"/>
                <a:gd name="T89" fmla="*/ 322 h 547"/>
                <a:gd name="T90" fmla="*/ 31 w 140"/>
                <a:gd name="T91" fmla="*/ 338 h 547"/>
                <a:gd name="T92" fmla="*/ 29 w 140"/>
                <a:gd name="T93" fmla="*/ 353 h 547"/>
                <a:gd name="T94" fmla="*/ 27 w 140"/>
                <a:gd name="T95" fmla="*/ 367 h 547"/>
                <a:gd name="T96" fmla="*/ 27 w 140"/>
                <a:gd name="T97" fmla="*/ 382 h 547"/>
                <a:gd name="T98" fmla="*/ 26 w 140"/>
                <a:gd name="T99" fmla="*/ 396 h 547"/>
                <a:gd name="T100" fmla="*/ 26 w 140"/>
                <a:gd name="T101" fmla="*/ 409 h 547"/>
                <a:gd name="T102" fmla="*/ 24 w 140"/>
                <a:gd name="T103" fmla="*/ 422 h 547"/>
                <a:gd name="T104" fmla="*/ 24 w 140"/>
                <a:gd name="T105" fmla="*/ 433 h 547"/>
                <a:gd name="T106" fmla="*/ 22 w 140"/>
                <a:gd name="T107" fmla="*/ 442 h 547"/>
                <a:gd name="T108" fmla="*/ 22 w 140"/>
                <a:gd name="T109" fmla="*/ 453 h 547"/>
                <a:gd name="T110" fmla="*/ 20 w 140"/>
                <a:gd name="T111" fmla="*/ 460 h 547"/>
                <a:gd name="T112" fmla="*/ 20 w 140"/>
                <a:gd name="T113" fmla="*/ 467 h 547"/>
                <a:gd name="T114" fmla="*/ 20 w 140"/>
                <a:gd name="T115" fmla="*/ 476 h 547"/>
                <a:gd name="T116" fmla="*/ 20 w 140"/>
                <a:gd name="T117" fmla="*/ 480 h 547"/>
                <a:gd name="T118" fmla="*/ 0 w 140"/>
                <a:gd name="T119" fmla="*/ 538 h 5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40" h="547">
                  <a:moveTo>
                    <a:pt x="0" y="538"/>
                  </a:moveTo>
                  <a:lnTo>
                    <a:pt x="15" y="353"/>
                  </a:lnTo>
                  <a:lnTo>
                    <a:pt x="35" y="131"/>
                  </a:lnTo>
                  <a:lnTo>
                    <a:pt x="53" y="26"/>
                  </a:lnTo>
                  <a:lnTo>
                    <a:pt x="53" y="26"/>
                  </a:lnTo>
                  <a:lnTo>
                    <a:pt x="55" y="24"/>
                  </a:lnTo>
                  <a:lnTo>
                    <a:pt x="55" y="20"/>
                  </a:lnTo>
                  <a:lnTo>
                    <a:pt x="60" y="17"/>
                  </a:lnTo>
                  <a:lnTo>
                    <a:pt x="64" y="13"/>
                  </a:lnTo>
                  <a:lnTo>
                    <a:pt x="69" y="9"/>
                  </a:lnTo>
                  <a:lnTo>
                    <a:pt x="73" y="8"/>
                  </a:lnTo>
                  <a:lnTo>
                    <a:pt x="76" y="6"/>
                  </a:lnTo>
                  <a:lnTo>
                    <a:pt x="80" y="4"/>
                  </a:lnTo>
                  <a:lnTo>
                    <a:pt x="86" y="4"/>
                  </a:lnTo>
                  <a:lnTo>
                    <a:pt x="91" y="2"/>
                  </a:lnTo>
                  <a:lnTo>
                    <a:pt x="96" y="0"/>
                  </a:lnTo>
                  <a:lnTo>
                    <a:pt x="100" y="0"/>
                  </a:lnTo>
                  <a:lnTo>
                    <a:pt x="106" y="2"/>
                  </a:lnTo>
                  <a:lnTo>
                    <a:pt x="109" y="2"/>
                  </a:lnTo>
                  <a:lnTo>
                    <a:pt x="115" y="4"/>
                  </a:lnTo>
                  <a:lnTo>
                    <a:pt x="120" y="6"/>
                  </a:lnTo>
                  <a:lnTo>
                    <a:pt x="124" y="9"/>
                  </a:lnTo>
                  <a:lnTo>
                    <a:pt x="131" y="15"/>
                  </a:lnTo>
                  <a:lnTo>
                    <a:pt x="136" y="20"/>
                  </a:lnTo>
                  <a:lnTo>
                    <a:pt x="140" y="28"/>
                  </a:lnTo>
                  <a:lnTo>
                    <a:pt x="140" y="35"/>
                  </a:lnTo>
                  <a:lnTo>
                    <a:pt x="138" y="40"/>
                  </a:lnTo>
                  <a:lnTo>
                    <a:pt x="135" y="46"/>
                  </a:lnTo>
                  <a:lnTo>
                    <a:pt x="131" y="46"/>
                  </a:lnTo>
                  <a:lnTo>
                    <a:pt x="127" y="48"/>
                  </a:lnTo>
                  <a:lnTo>
                    <a:pt x="124" y="49"/>
                  </a:lnTo>
                  <a:lnTo>
                    <a:pt x="120" y="49"/>
                  </a:lnTo>
                  <a:lnTo>
                    <a:pt x="116" y="49"/>
                  </a:lnTo>
                  <a:lnTo>
                    <a:pt x="113" y="49"/>
                  </a:lnTo>
                  <a:lnTo>
                    <a:pt x="107" y="48"/>
                  </a:lnTo>
                  <a:lnTo>
                    <a:pt x="104" y="48"/>
                  </a:lnTo>
                  <a:lnTo>
                    <a:pt x="96" y="44"/>
                  </a:lnTo>
                  <a:lnTo>
                    <a:pt x="93" y="38"/>
                  </a:lnTo>
                  <a:lnTo>
                    <a:pt x="87" y="31"/>
                  </a:lnTo>
                  <a:lnTo>
                    <a:pt x="84" y="26"/>
                  </a:lnTo>
                  <a:lnTo>
                    <a:pt x="80" y="22"/>
                  </a:lnTo>
                  <a:lnTo>
                    <a:pt x="78" y="24"/>
                  </a:lnTo>
                  <a:lnTo>
                    <a:pt x="76" y="26"/>
                  </a:lnTo>
                  <a:lnTo>
                    <a:pt x="75" y="29"/>
                  </a:lnTo>
                  <a:lnTo>
                    <a:pt x="73" y="31"/>
                  </a:lnTo>
                  <a:lnTo>
                    <a:pt x="73" y="35"/>
                  </a:lnTo>
                  <a:lnTo>
                    <a:pt x="71" y="38"/>
                  </a:lnTo>
                  <a:lnTo>
                    <a:pt x="71" y="42"/>
                  </a:lnTo>
                  <a:lnTo>
                    <a:pt x="69" y="48"/>
                  </a:lnTo>
                  <a:lnTo>
                    <a:pt x="67" y="51"/>
                  </a:lnTo>
                  <a:lnTo>
                    <a:pt x="67" y="57"/>
                  </a:lnTo>
                  <a:lnTo>
                    <a:pt x="66" y="64"/>
                  </a:lnTo>
                  <a:lnTo>
                    <a:pt x="64" y="69"/>
                  </a:lnTo>
                  <a:lnTo>
                    <a:pt x="64" y="77"/>
                  </a:lnTo>
                  <a:lnTo>
                    <a:pt x="62" y="80"/>
                  </a:lnTo>
                  <a:lnTo>
                    <a:pt x="62" y="86"/>
                  </a:lnTo>
                  <a:lnTo>
                    <a:pt x="60" y="89"/>
                  </a:lnTo>
                  <a:lnTo>
                    <a:pt x="60" y="95"/>
                  </a:lnTo>
                  <a:lnTo>
                    <a:pt x="60" y="98"/>
                  </a:lnTo>
                  <a:lnTo>
                    <a:pt x="58" y="102"/>
                  </a:lnTo>
                  <a:lnTo>
                    <a:pt x="57" y="107"/>
                  </a:lnTo>
                  <a:lnTo>
                    <a:pt x="57" y="113"/>
                  </a:lnTo>
                  <a:lnTo>
                    <a:pt x="55" y="118"/>
                  </a:lnTo>
                  <a:lnTo>
                    <a:pt x="55" y="126"/>
                  </a:lnTo>
                  <a:lnTo>
                    <a:pt x="53" y="131"/>
                  </a:lnTo>
                  <a:lnTo>
                    <a:pt x="53" y="138"/>
                  </a:lnTo>
                  <a:lnTo>
                    <a:pt x="51" y="144"/>
                  </a:lnTo>
                  <a:lnTo>
                    <a:pt x="51" y="151"/>
                  </a:lnTo>
                  <a:lnTo>
                    <a:pt x="49" y="157"/>
                  </a:lnTo>
                  <a:lnTo>
                    <a:pt x="49" y="164"/>
                  </a:lnTo>
                  <a:lnTo>
                    <a:pt x="47" y="171"/>
                  </a:lnTo>
                  <a:lnTo>
                    <a:pt x="47" y="178"/>
                  </a:lnTo>
                  <a:lnTo>
                    <a:pt x="46" y="186"/>
                  </a:lnTo>
                  <a:lnTo>
                    <a:pt x="46" y="195"/>
                  </a:lnTo>
                  <a:lnTo>
                    <a:pt x="44" y="202"/>
                  </a:lnTo>
                  <a:lnTo>
                    <a:pt x="44" y="209"/>
                  </a:lnTo>
                  <a:lnTo>
                    <a:pt x="42" y="216"/>
                  </a:lnTo>
                  <a:lnTo>
                    <a:pt x="42" y="226"/>
                  </a:lnTo>
                  <a:lnTo>
                    <a:pt x="40" y="233"/>
                  </a:lnTo>
                  <a:lnTo>
                    <a:pt x="40" y="242"/>
                  </a:lnTo>
                  <a:lnTo>
                    <a:pt x="38" y="249"/>
                  </a:lnTo>
                  <a:lnTo>
                    <a:pt x="38" y="256"/>
                  </a:lnTo>
                  <a:lnTo>
                    <a:pt x="38" y="265"/>
                  </a:lnTo>
                  <a:lnTo>
                    <a:pt x="37" y="273"/>
                  </a:lnTo>
                  <a:lnTo>
                    <a:pt x="37" y="282"/>
                  </a:lnTo>
                  <a:lnTo>
                    <a:pt x="35" y="289"/>
                  </a:lnTo>
                  <a:lnTo>
                    <a:pt x="35" y="298"/>
                  </a:lnTo>
                  <a:lnTo>
                    <a:pt x="35" y="305"/>
                  </a:lnTo>
                  <a:lnTo>
                    <a:pt x="33" y="315"/>
                  </a:lnTo>
                  <a:lnTo>
                    <a:pt x="33" y="322"/>
                  </a:lnTo>
                  <a:lnTo>
                    <a:pt x="31" y="329"/>
                  </a:lnTo>
                  <a:lnTo>
                    <a:pt x="31" y="338"/>
                  </a:lnTo>
                  <a:lnTo>
                    <a:pt x="29" y="345"/>
                  </a:lnTo>
                  <a:lnTo>
                    <a:pt x="29" y="353"/>
                  </a:lnTo>
                  <a:lnTo>
                    <a:pt x="27" y="360"/>
                  </a:lnTo>
                  <a:lnTo>
                    <a:pt x="27" y="367"/>
                  </a:lnTo>
                  <a:lnTo>
                    <a:pt x="27" y="374"/>
                  </a:lnTo>
                  <a:lnTo>
                    <a:pt x="27" y="382"/>
                  </a:lnTo>
                  <a:lnTo>
                    <a:pt x="26" y="389"/>
                  </a:lnTo>
                  <a:lnTo>
                    <a:pt x="26" y="396"/>
                  </a:lnTo>
                  <a:lnTo>
                    <a:pt x="26" y="402"/>
                  </a:lnTo>
                  <a:lnTo>
                    <a:pt x="26" y="409"/>
                  </a:lnTo>
                  <a:lnTo>
                    <a:pt x="24" y="414"/>
                  </a:lnTo>
                  <a:lnTo>
                    <a:pt x="24" y="422"/>
                  </a:lnTo>
                  <a:lnTo>
                    <a:pt x="24" y="427"/>
                  </a:lnTo>
                  <a:lnTo>
                    <a:pt x="24" y="433"/>
                  </a:lnTo>
                  <a:lnTo>
                    <a:pt x="24" y="438"/>
                  </a:lnTo>
                  <a:lnTo>
                    <a:pt x="22" y="442"/>
                  </a:lnTo>
                  <a:lnTo>
                    <a:pt x="22" y="447"/>
                  </a:lnTo>
                  <a:lnTo>
                    <a:pt x="22" y="453"/>
                  </a:lnTo>
                  <a:lnTo>
                    <a:pt x="20" y="456"/>
                  </a:lnTo>
                  <a:lnTo>
                    <a:pt x="20" y="460"/>
                  </a:lnTo>
                  <a:lnTo>
                    <a:pt x="20" y="463"/>
                  </a:lnTo>
                  <a:lnTo>
                    <a:pt x="20" y="467"/>
                  </a:lnTo>
                  <a:lnTo>
                    <a:pt x="20" y="473"/>
                  </a:lnTo>
                  <a:lnTo>
                    <a:pt x="20" y="476"/>
                  </a:lnTo>
                  <a:lnTo>
                    <a:pt x="20" y="480"/>
                  </a:lnTo>
                  <a:lnTo>
                    <a:pt x="20" y="480"/>
                  </a:lnTo>
                  <a:lnTo>
                    <a:pt x="18" y="547"/>
                  </a:lnTo>
                  <a:lnTo>
                    <a:pt x="0" y="538"/>
                  </a:lnTo>
                  <a:lnTo>
                    <a:pt x="0" y="53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1" name="Freeform 46"/>
            <p:cNvSpPr>
              <a:spLocks/>
            </p:cNvSpPr>
            <p:nvPr/>
          </p:nvSpPr>
          <p:spPr bwMode="auto">
            <a:xfrm>
              <a:off x="3826" y="1437"/>
              <a:ext cx="65" cy="219"/>
            </a:xfrm>
            <a:custGeom>
              <a:avLst/>
              <a:gdLst>
                <a:gd name="T0" fmla="*/ 25 w 65"/>
                <a:gd name="T1" fmla="*/ 3 h 219"/>
                <a:gd name="T2" fmla="*/ 29 w 65"/>
                <a:gd name="T3" fmla="*/ 5 h 219"/>
                <a:gd name="T4" fmla="*/ 38 w 65"/>
                <a:gd name="T5" fmla="*/ 14 h 219"/>
                <a:gd name="T6" fmla="*/ 42 w 65"/>
                <a:gd name="T7" fmla="*/ 21 h 219"/>
                <a:gd name="T8" fmla="*/ 45 w 65"/>
                <a:gd name="T9" fmla="*/ 30 h 219"/>
                <a:gd name="T10" fmla="*/ 49 w 65"/>
                <a:gd name="T11" fmla="*/ 43 h 219"/>
                <a:gd name="T12" fmla="*/ 49 w 65"/>
                <a:gd name="T13" fmla="*/ 50 h 219"/>
                <a:gd name="T14" fmla="*/ 51 w 65"/>
                <a:gd name="T15" fmla="*/ 60 h 219"/>
                <a:gd name="T16" fmla="*/ 49 w 65"/>
                <a:gd name="T17" fmla="*/ 67 h 219"/>
                <a:gd name="T18" fmla="*/ 49 w 65"/>
                <a:gd name="T19" fmla="*/ 76 h 219"/>
                <a:gd name="T20" fmla="*/ 47 w 65"/>
                <a:gd name="T21" fmla="*/ 87 h 219"/>
                <a:gd name="T22" fmla="*/ 45 w 65"/>
                <a:gd name="T23" fmla="*/ 96 h 219"/>
                <a:gd name="T24" fmla="*/ 43 w 65"/>
                <a:gd name="T25" fmla="*/ 107 h 219"/>
                <a:gd name="T26" fmla="*/ 42 w 65"/>
                <a:gd name="T27" fmla="*/ 116 h 219"/>
                <a:gd name="T28" fmla="*/ 40 w 65"/>
                <a:gd name="T29" fmla="*/ 127 h 219"/>
                <a:gd name="T30" fmla="*/ 38 w 65"/>
                <a:gd name="T31" fmla="*/ 136 h 219"/>
                <a:gd name="T32" fmla="*/ 34 w 65"/>
                <a:gd name="T33" fmla="*/ 145 h 219"/>
                <a:gd name="T34" fmla="*/ 33 w 65"/>
                <a:gd name="T35" fmla="*/ 154 h 219"/>
                <a:gd name="T36" fmla="*/ 29 w 65"/>
                <a:gd name="T37" fmla="*/ 161 h 219"/>
                <a:gd name="T38" fmla="*/ 27 w 65"/>
                <a:gd name="T39" fmla="*/ 167 h 219"/>
                <a:gd name="T40" fmla="*/ 25 w 65"/>
                <a:gd name="T41" fmla="*/ 178 h 219"/>
                <a:gd name="T42" fmla="*/ 23 w 65"/>
                <a:gd name="T43" fmla="*/ 181 h 219"/>
                <a:gd name="T44" fmla="*/ 0 w 65"/>
                <a:gd name="T45" fmla="*/ 219 h 219"/>
                <a:gd name="T46" fmla="*/ 5 w 65"/>
                <a:gd name="T47" fmla="*/ 214 h 219"/>
                <a:gd name="T48" fmla="*/ 16 w 65"/>
                <a:gd name="T49" fmla="*/ 203 h 219"/>
                <a:gd name="T50" fmla="*/ 22 w 65"/>
                <a:gd name="T51" fmla="*/ 196 h 219"/>
                <a:gd name="T52" fmla="*/ 29 w 65"/>
                <a:gd name="T53" fmla="*/ 189 h 219"/>
                <a:gd name="T54" fmla="*/ 36 w 65"/>
                <a:gd name="T55" fmla="*/ 181 h 219"/>
                <a:gd name="T56" fmla="*/ 42 w 65"/>
                <a:gd name="T57" fmla="*/ 172 h 219"/>
                <a:gd name="T58" fmla="*/ 45 w 65"/>
                <a:gd name="T59" fmla="*/ 167 h 219"/>
                <a:gd name="T60" fmla="*/ 47 w 65"/>
                <a:gd name="T61" fmla="*/ 161 h 219"/>
                <a:gd name="T62" fmla="*/ 49 w 65"/>
                <a:gd name="T63" fmla="*/ 152 h 219"/>
                <a:gd name="T64" fmla="*/ 53 w 65"/>
                <a:gd name="T65" fmla="*/ 143 h 219"/>
                <a:gd name="T66" fmla="*/ 53 w 65"/>
                <a:gd name="T67" fmla="*/ 132 h 219"/>
                <a:gd name="T68" fmla="*/ 54 w 65"/>
                <a:gd name="T69" fmla="*/ 121 h 219"/>
                <a:gd name="T70" fmla="*/ 58 w 65"/>
                <a:gd name="T71" fmla="*/ 110 h 219"/>
                <a:gd name="T72" fmla="*/ 60 w 65"/>
                <a:gd name="T73" fmla="*/ 98 h 219"/>
                <a:gd name="T74" fmla="*/ 60 w 65"/>
                <a:gd name="T75" fmla="*/ 87 h 219"/>
                <a:gd name="T76" fmla="*/ 62 w 65"/>
                <a:gd name="T77" fmla="*/ 76 h 219"/>
                <a:gd name="T78" fmla="*/ 63 w 65"/>
                <a:gd name="T79" fmla="*/ 65 h 219"/>
                <a:gd name="T80" fmla="*/ 65 w 65"/>
                <a:gd name="T81" fmla="*/ 56 h 219"/>
                <a:gd name="T82" fmla="*/ 65 w 65"/>
                <a:gd name="T83" fmla="*/ 47 h 219"/>
                <a:gd name="T84" fmla="*/ 65 w 65"/>
                <a:gd name="T85" fmla="*/ 40 h 219"/>
                <a:gd name="T86" fmla="*/ 65 w 65"/>
                <a:gd name="T87" fmla="*/ 32 h 219"/>
                <a:gd name="T88" fmla="*/ 60 w 65"/>
                <a:gd name="T89" fmla="*/ 21 h 219"/>
                <a:gd name="T90" fmla="*/ 51 w 65"/>
                <a:gd name="T91" fmla="*/ 11 h 219"/>
                <a:gd name="T92" fmla="*/ 42 w 65"/>
                <a:gd name="T93" fmla="*/ 1 h 219"/>
                <a:gd name="T94" fmla="*/ 38 w 65"/>
                <a:gd name="T95" fmla="*/ 0 h 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65" h="219">
                  <a:moveTo>
                    <a:pt x="38" y="0"/>
                  </a:moveTo>
                  <a:lnTo>
                    <a:pt x="25" y="3"/>
                  </a:lnTo>
                  <a:lnTo>
                    <a:pt x="25" y="3"/>
                  </a:lnTo>
                  <a:lnTo>
                    <a:pt x="29" y="5"/>
                  </a:lnTo>
                  <a:lnTo>
                    <a:pt x="33" y="9"/>
                  </a:lnTo>
                  <a:lnTo>
                    <a:pt x="38" y="14"/>
                  </a:lnTo>
                  <a:lnTo>
                    <a:pt x="40" y="16"/>
                  </a:lnTo>
                  <a:lnTo>
                    <a:pt x="42" y="21"/>
                  </a:lnTo>
                  <a:lnTo>
                    <a:pt x="43" y="25"/>
                  </a:lnTo>
                  <a:lnTo>
                    <a:pt x="45" y="30"/>
                  </a:lnTo>
                  <a:lnTo>
                    <a:pt x="47" y="36"/>
                  </a:lnTo>
                  <a:lnTo>
                    <a:pt x="49" y="43"/>
                  </a:lnTo>
                  <a:lnTo>
                    <a:pt x="49" y="45"/>
                  </a:lnTo>
                  <a:lnTo>
                    <a:pt x="49" y="50"/>
                  </a:lnTo>
                  <a:lnTo>
                    <a:pt x="49" y="54"/>
                  </a:lnTo>
                  <a:lnTo>
                    <a:pt x="51" y="60"/>
                  </a:lnTo>
                  <a:lnTo>
                    <a:pt x="49" y="63"/>
                  </a:lnTo>
                  <a:lnTo>
                    <a:pt x="49" y="67"/>
                  </a:lnTo>
                  <a:lnTo>
                    <a:pt x="49" y="70"/>
                  </a:lnTo>
                  <a:lnTo>
                    <a:pt x="49" y="76"/>
                  </a:lnTo>
                  <a:lnTo>
                    <a:pt x="47" y="81"/>
                  </a:lnTo>
                  <a:lnTo>
                    <a:pt x="47" y="87"/>
                  </a:lnTo>
                  <a:lnTo>
                    <a:pt x="47" y="90"/>
                  </a:lnTo>
                  <a:lnTo>
                    <a:pt x="45" y="96"/>
                  </a:lnTo>
                  <a:lnTo>
                    <a:pt x="45" y="101"/>
                  </a:lnTo>
                  <a:lnTo>
                    <a:pt x="43" y="107"/>
                  </a:lnTo>
                  <a:lnTo>
                    <a:pt x="42" y="110"/>
                  </a:lnTo>
                  <a:lnTo>
                    <a:pt x="42" y="116"/>
                  </a:lnTo>
                  <a:lnTo>
                    <a:pt x="40" y="121"/>
                  </a:lnTo>
                  <a:lnTo>
                    <a:pt x="40" y="127"/>
                  </a:lnTo>
                  <a:lnTo>
                    <a:pt x="38" y="130"/>
                  </a:lnTo>
                  <a:lnTo>
                    <a:pt x="38" y="136"/>
                  </a:lnTo>
                  <a:lnTo>
                    <a:pt x="34" y="139"/>
                  </a:lnTo>
                  <a:lnTo>
                    <a:pt x="34" y="145"/>
                  </a:lnTo>
                  <a:lnTo>
                    <a:pt x="33" y="149"/>
                  </a:lnTo>
                  <a:lnTo>
                    <a:pt x="33" y="154"/>
                  </a:lnTo>
                  <a:lnTo>
                    <a:pt x="31" y="156"/>
                  </a:lnTo>
                  <a:lnTo>
                    <a:pt x="29" y="161"/>
                  </a:lnTo>
                  <a:lnTo>
                    <a:pt x="29" y="163"/>
                  </a:lnTo>
                  <a:lnTo>
                    <a:pt x="27" y="167"/>
                  </a:lnTo>
                  <a:lnTo>
                    <a:pt x="25" y="172"/>
                  </a:lnTo>
                  <a:lnTo>
                    <a:pt x="25" y="178"/>
                  </a:lnTo>
                  <a:lnTo>
                    <a:pt x="23" y="179"/>
                  </a:lnTo>
                  <a:lnTo>
                    <a:pt x="23" y="181"/>
                  </a:lnTo>
                  <a:lnTo>
                    <a:pt x="2" y="181"/>
                  </a:lnTo>
                  <a:lnTo>
                    <a:pt x="0" y="219"/>
                  </a:lnTo>
                  <a:lnTo>
                    <a:pt x="2" y="218"/>
                  </a:lnTo>
                  <a:lnTo>
                    <a:pt x="5" y="214"/>
                  </a:lnTo>
                  <a:lnTo>
                    <a:pt x="11" y="208"/>
                  </a:lnTo>
                  <a:lnTo>
                    <a:pt x="16" y="203"/>
                  </a:lnTo>
                  <a:lnTo>
                    <a:pt x="20" y="199"/>
                  </a:lnTo>
                  <a:lnTo>
                    <a:pt x="22" y="196"/>
                  </a:lnTo>
                  <a:lnTo>
                    <a:pt x="25" y="192"/>
                  </a:lnTo>
                  <a:lnTo>
                    <a:pt x="29" y="189"/>
                  </a:lnTo>
                  <a:lnTo>
                    <a:pt x="33" y="185"/>
                  </a:lnTo>
                  <a:lnTo>
                    <a:pt x="36" y="181"/>
                  </a:lnTo>
                  <a:lnTo>
                    <a:pt x="40" y="178"/>
                  </a:lnTo>
                  <a:lnTo>
                    <a:pt x="42" y="172"/>
                  </a:lnTo>
                  <a:lnTo>
                    <a:pt x="43" y="170"/>
                  </a:lnTo>
                  <a:lnTo>
                    <a:pt x="45" y="167"/>
                  </a:lnTo>
                  <a:lnTo>
                    <a:pt x="45" y="163"/>
                  </a:lnTo>
                  <a:lnTo>
                    <a:pt x="47" y="161"/>
                  </a:lnTo>
                  <a:lnTo>
                    <a:pt x="47" y="156"/>
                  </a:lnTo>
                  <a:lnTo>
                    <a:pt x="49" y="152"/>
                  </a:lnTo>
                  <a:lnTo>
                    <a:pt x="49" y="149"/>
                  </a:lnTo>
                  <a:lnTo>
                    <a:pt x="53" y="143"/>
                  </a:lnTo>
                  <a:lnTo>
                    <a:pt x="53" y="138"/>
                  </a:lnTo>
                  <a:lnTo>
                    <a:pt x="53" y="132"/>
                  </a:lnTo>
                  <a:lnTo>
                    <a:pt x="54" y="127"/>
                  </a:lnTo>
                  <a:lnTo>
                    <a:pt x="54" y="121"/>
                  </a:lnTo>
                  <a:lnTo>
                    <a:pt x="56" y="116"/>
                  </a:lnTo>
                  <a:lnTo>
                    <a:pt x="58" y="110"/>
                  </a:lnTo>
                  <a:lnTo>
                    <a:pt x="58" y="103"/>
                  </a:lnTo>
                  <a:lnTo>
                    <a:pt x="60" y="98"/>
                  </a:lnTo>
                  <a:lnTo>
                    <a:pt x="60" y="92"/>
                  </a:lnTo>
                  <a:lnTo>
                    <a:pt x="60" y="87"/>
                  </a:lnTo>
                  <a:lnTo>
                    <a:pt x="60" y="81"/>
                  </a:lnTo>
                  <a:lnTo>
                    <a:pt x="62" y="76"/>
                  </a:lnTo>
                  <a:lnTo>
                    <a:pt x="62" y="70"/>
                  </a:lnTo>
                  <a:lnTo>
                    <a:pt x="63" y="65"/>
                  </a:lnTo>
                  <a:lnTo>
                    <a:pt x="63" y="60"/>
                  </a:lnTo>
                  <a:lnTo>
                    <a:pt x="65" y="56"/>
                  </a:lnTo>
                  <a:lnTo>
                    <a:pt x="65" y="50"/>
                  </a:lnTo>
                  <a:lnTo>
                    <a:pt x="65" y="47"/>
                  </a:lnTo>
                  <a:lnTo>
                    <a:pt x="65" y="43"/>
                  </a:lnTo>
                  <a:lnTo>
                    <a:pt x="65" y="40"/>
                  </a:lnTo>
                  <a:lnTo>
                    <a:pt x="65" y="34"/>
                  </a:lnTo>
                  <a:lnTo>
                    <a:pt x="65" y="32"/>
                  </a:lnTo>
                  <a:lnTo>
                    <a:pt x="63" y="27"/>
                  </a:lnTo>
                  <a:lnTo>
                    <a:pt x="60" y="21"/>
                  </a:lnTo>
                  <a:lnTo>
                    <a:pt x="54" y="16"/>
                  </a:lnTo>
                  <a:lnTo>
                    <a:pt x="51" y="11"/>
                  </a:lnTo>
                  <a:lnTo>
                    <a:pt x="45" y="5"/>
                  </a:lnTo>
                  <a:lnTo>
                    <a:pt x="42" y="1"/>
                  </a:lnTo>
                  <a:lnTo>
                    <a:pt x="40" y="0"/>
                  </a:lnTo>
                  <a:lnTo>
                    <a:pt x="38" y="0"/>
                  </a:lnTo>
                  <a:lnTo>
                    <a:pt x="38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2" name="Freeform 47"/>
            <p:cNvSpPr>
              <a:spLocks/>
            </p:cNvSpPr>
            <p:nvPr/>
          </p:nvSpPr>
          <p:spPr bwMode="auto">
            <a:xfrm>
              <a:off x="3751" y="1442"/>
              <a:ext cx="98" cy="254"/>
            </a:xfrm>
            <a:custGeom>
              <a:avLst/>
              <a:gdLst>
                <a:gd name="T0" fmla="*/ 97 w 98"/>
                <a:gd name="T1" fmla="*/ 6 h 254"/>
                <a:gd name="T2" fmla="*/ 95 w 98"/>
                <a:gd name="T3" fmla="*/ 16 h 254"/>
                <a:gd name="T4" fmla="*/ 93 w 98"/>
                <a:gd name="T5" fmla="*/ 25 h 254"/>
                <a:gd name="T6" fmla="*/ 93 w 98"/>
                <a:gd name="T7" fmla="*/ 33 h 254"/>
                <a:gd name="T8" fmla="*/ 91 w 98"/>
                <a:gd name="T9" fmla="*/ 42 h 254"/>
                <a:gd name="T10" fmla="*/ 89 w 98"/>
                <a:gd name="T11" fmla="*/ 51 h 254"/>
                <a:gd name="T12" fmla="*/ 88 w 98"/>
                <a:gd name="T13" fmla="*/ 60 h 254"/>
                <a:gd name="T14" fmla="*/ 86 w 98"/>
                <a:gd name="T15" fmla="*/ 69 h 254"/>
                <a:gd name="T16" fmla="*/ 86 w 98"/>
                <a:gd name="T17" fmla="*/ 80 h 254"/>
                <a:gd name="T18" fmla="*/ 82 w 98"/>
                <a:gd name="T19" fmla="*/ 91 h 254"/>
                <a:gd name="T20" fmla="*/ 82 w 98"/>
                <a:gd name="T21" fmla="*/ 102 h 254"/>
                <a:gd name="T22" fmla="*/ 80 w 98"/>
                <a:gd name="T23" fmla="*/ 113 h 254"/>
                <a:gd name="T24" fmla="*/ 78 w 98"/>
                <a:gd name="T25" fmla="*/ 124 h 254"/>
                <a:gd name="T26" fmla="*/ 77 w 98"/>
                <a:gd name="T27" fmla="*/ 134 h 254"/>
                <a:gd name="T28" fmla="*/ 75 w 98"/>
                <a:gd name="T29" fmla="*/ 145 h 254"/>
                <a:gd name="T30" fmla="*/ 73 w 98"/>
                <a:gd name="T31" fmla="*/ 156 h 254"/>
                <a:gd name="T32" fmla="*/ 71 w 98"/>
                <a:gd name="T33" fmla="*/ 165 h 254"/>
                <a:gd name="T34" fmla="*/ 69 w 98"/>
                <a:gd name="T35" fmla="*/ 174 h 254"/>
                <a:gd name="T36" fmla="*/ 68 w 98"/>
                <a:gd name="T37" fmla="*/ 185 h 254"/>
                <a:gd name="T38" fmla="*/ 66 w 98"/>
                <a:gd name="T39" fmla="*/ 194 h 254"/>
                <a:gd name="T40" fmla="*/ 66 w 98"/>
                <a:gd name="T41" fmla="*/ 202 h 254"/>
                <a:gd name="T42" fmla="*/ 64 w 98"/>
                <a:gd name="T43" fmla="*/ 209 h 254"/>
                <a:gd name="T44" fmla="*/ 62 w 98"/>
                <a:gd name="T45" fmla="*/ 218 h 254"/>
                <a:gd name="T46" fmla="*/ 60 w 98"/>
                <a:gd name="T47" fmla="*/ 229 h 254"/>
                <a:gd name="T48" fmla="*/ 60 w 98"/>
                <a:gd name="T49" fmla="*/ 234 h 254"/>
                <a:gd name="T50" fmla="*/ 58 w 98"/>
                <a:gd name="T51" fmla="*/ 236 h 254"/>
                <a:gd name="T52" fmla="*/ 49 w 98"/>
                <a:gd name="T53" fmla="*/ 242 h 254"/>
                <a:gd name="T54" fmla="*/ 42 w 98"/>
                <a:gd name="T55" fmla="*/ 247 h 254"/>
                <a:gd name="T56" fmla="*/ 33 w 98"/>
                <a:gd name="T57" fmla="*/ 251 h 254"/>
                <a:gd name="T58" fmla="*/ 24 w 98"/>
                <a:gd name="T59" fmla="*/ 253 h 254"/>
                <a:gd name="T60" fmla="*/ 15 w 98"/>
                <a:gd name="T61" fmla="*/ 254 h 254"/>
                <a:gd name="T62" fmla="*/ 6 w 98"/>
                <a:gd name="T63" fmla="*/ 251 h 254"/>
                <a:gd name="T64" fmla="*/ 0 w 98"/>
                <a:gd name="T65" fmla="*/ 245 h 254"/>
                <a:gd name="T66" fmla="*/ 0 w 98"/>
                <a:gd name="T67" fmla="*/ 240 h 254"/>
                <a:gd name="T68" fmla="*/ 6 w 98"/>
                <a:gd name="T69" fmla="*/ 238 h 254"/>
                <a:gd name="T70" fmla="*/ 15 w 98"/>
                <a:gd name="T71" fmla="*/ 236 h 254"/>
                <a:gd name="T72" fmla="*/ 24 w 98"/>
                <a:gd name="T73" fmla="*/ 234 h 254"/>
                <a:gd name="T74" fmla="*/ 35 w 98"/>
                <a:gd name="T75" fmla="*/ 231 h 254"/>
                <a:gd name="T76" fmla="*/ 44 w 98"/>
                <a:gd name="T77" fmla="*/ 225 h 254"/>
                <a:gd name="T78" fmla="*/ 53 w 98"/>
                <a:gd name="T79" fmla="*/ 214 h 254"/>
                <a:gd name="T80" fmla="*/ 57 w 98"/>
                <a:gd name="T81" fmla="*/ 205 h 254"/>
                <a:gd name="T82" fmla="*/ 58 w 98"/>
                <a:gd name="T83" fmla="*/ 196 h 254"/>
                <a:gd name="T84" fmla="*/ 60 w 98"/>
                <a:gd name="T85" fmla="*/ 184 h 254"/>
                <a:gd name="T86" fmla="*/ 62 w 98"/>
                <a:gd name="T87" fmla="*/ 171 h 254"/>
                <a:gd name="T88" fmla="*/ 64 w 98"/>
                <a:gd name="T89" fmla="*/ 160 h 254"/>
                <a:gd name="T90" fmla="*/ 66 w 98"/>
                <a:gd name="T91" fmla="*/ 153 h 254"/>
                <a:gd name="T92" fmla="*/ 66 w 98"/>
                <a:gd name="T93" fmla="*/ 145 h 254"/>
                <a:gd name="T94" fmla="*/ 68 w 98"/>
                <a:gd name="T95" fmla="*/ 136 h 254"/>
                <a:gd name="T96" fmla="*/ 68 w 98"/>
                <a:gd name="T97" fmla="*/ 129 h 254"/>
                <a:gd name="T98" fmla="*/ 69 w 98"/>
                <a:gd name="T99" fmla="*/ 122 h 254"/>
                <a:gd name="T100" fmla="*/ 69 w 98"/>
                <a:gd name="T101" fmla="*/ 114 h 254"/>
                <a:gd name="T102" fmla="*/ 71 w 98"/>
                <a:gd name="T103" fmla="*/ 105 h 254"/>
                <a:gd name="T104" fmla="*/ 71 w 98"/>
                <a:gd name="T105" fmla="*/ 98 h 254"/>
                <a:gd name="T106" fmla="*/ 71 w 98"/>
                <a:gd name="T107" fmla="*/ 89 h 254"/>
                <a:gd name="T108" fmla="*/ 73 w 98"/>
                <a:gd name="T109" fmla="*/ 82 h 254"/>
                <a:gd name="T110" fmla="*/ 73 w 98"/>
                <a:gd name="T111" fmla="*/ 73 h 254"/>
                <a:gd name="T112" fmla="*/ 75 w 98"/>
                <a:gd name="T113" fmla="*/ 64 h 254"/>
                <a:gd name="T114" fmla="*/ 75 w 98"/>
                <a:gd name="T115" fmla="*/ 51 h 254"/>
                <a:gd name="T116" fmla="*/ 77 w 98"/>
                <a:gd name="T117" fmla="*/ 38 h 254"/>
                <a:gd name="T118" fmla="*/ 77 w 98"/>
                <a:gd name="T119" fmla="*/ 31 h 254"/>
                <a:gd name="T120" fmla="*/ 78 w 98"/>
                <a:gd name="T121" fmla="*/ 22 h 254"/>
                <a:gd name="T122" fmla="*/ 98 w 98"/>
                <a:gd name="T123" fmla="*/ 0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98" h="254">
                  <a:moveTo>
                    <a:pt x="98" y="0"/>
                  </a:moveTo>
                  <a:lnTo>
                    <a:pt x="97" y="6"/>
                  </a:lnTo>
                  <a:lnTo>
                    <a:pt x="97" y="11"/>
                  </a:lnTo>
                  <a:lnTo>
                    <a:pt x="95" y="16"/>
                  </a:lnTo>
                  <a:lnTo>
                    <a:pt x="95" y="22"/>
                  </a:lnTo>
                  <a:lnTo>
                    <a:pt x="93" y="25"/>
                  </a:lnTo>
                  <a:lnTo>
                    <a:pt x="93" y="29"/>
                  </a:lnTo>
                  <a:lnTo>
                    <a:pt x="93" y="33"/>
                  </a:lnTo>
                  <a:lnTo>
                    <a:pt x="93" y="38"/>
                  </a:lnTo>
                  <a:lnTo>
                    <a:pt x="91" y="42"/>
                  </a:lnTo>
                  <a:lnTo>
                    <a:pt x="89" y="45"/>
                  </a:lnTo>
                  <a:lnTo>
                    <a:pt x="89" y="51"/>
                  </a:lnTo>
                  <a:lnTo>
                    <a:pt x="89" y="56"/>
                  </a:lnTo>
                  <a:lnTo>
                    <a:pt x="88" y="60"/>
                  </a:lnTo>
                  <a:lnTo>
                    <a:pt x="88" y="65"/>
                  </a:lnTo>
                  <a:lnTo>
                    <a:pt x="86" y="69"/>
                  </a:lnTo>
                  <a:lnTo>
                    <a:pt x="86" y="76"/>
                  </a:lnTo>
                  <a:lnTo>
                    <a:pt x="86" y="80"/>
                  </a:lnTo>
                  <a:lnTo>
                    <a:pt x="84" y="85"/>
                  </a:lnTo>
                  <a:lnTo>
                    <a:pt x="82" y="91"/>
                  </a:lnTo>
                  <a:lnTo>
                    <a:pt x="82" y="96"/>
                  </a:lnTo>
                  <a:lnTo>
                    <a:pt x="82" y="102"/>
                  </a:lnTo>
                  <a:lnTo>
                    <a:pt x="80" y="107"/>
                  </a:lnTo>
                  <a:lnTo>
                    <a:pt x="80" y="113"/>
                  </a:lnTo>
                  <a:lnTo>
                    <a:pt x="80" y="118"/>
                  </a:lnTo>
                  <a:lnTo>
                    <a:pt x="78" y="124"/>
                  </a:lnTo>
                  <a:lnTo>
                    <a:pt x="77" y="129"/>
                  </a:lnTo>
                  <a:lnTo>
                    <a:pt x="77" y="134"/>
                  </a:lnTo>
                  <a:lnTo>
                    <a:pt x="75" y="140"/>
                  </a:lnTo>
                  <a:lnTo>
                    <a:pt x="75" y="145"/>
                  </a:lnTo>
                  <a:lnTo>
                    <a:pt x="73" y="151"/>
                  </a:lnTo>
                  <a:lnTo>
                    <a:pt x="73" y="156"/>
                  </a:lnTo>
                  <a:lnTo>
                    <a:pt x="71" y="162"/>
                  </a:lnTo>
                  <a:lnTo>
                    <a:pt x="71" y="165"/>
                  </a:lnTo>
                  <a:lnTo>
                    <a:pt x="69" y="171"/>
                  </a:lnTo>
                  <a:lnTo>
                    <a:pt x="69" y="174"/>
                  </a:lnTo>
                  <a:lnTo>
                    <a:pt x="69" y="180"/>
                  </a:lnTo>
                  <a:lnTo>
                    <a:pt x="68" y="185"/>
                  </a:lnTo>
                  <a:lnTo>
                    <a:pt x="68" y="189"/>
                  </a:lnTo>
                  <a:lnTo>
                    <a:pt x="66" y="194"/>
                  </a:lnTo>
                  <a:lnTo>
                    <a:pt x="66" y="198"/>
                  </a:lnTo>
                  <a:lnTo>
                    <a:pt x="66" y="202"/>
                  </a:lnTo>
                  <a:lnTo>
                    <a:pt x="64" y="205"/>
                  </a:lnTo>
                  <a:lnTo>
                    <a:pt x="64" y="209"/>
                  </a:lnTo>
                  <a:lnTo>
                    <a:pt x="64" y="213"/>
                  </a:lnTo>
                  <a:lnTo>
                    <a:pt x="62" y="218"/>
                  </a:lnTo>
                  <a:lnTo>
                    <a:pt x="62" y="225"/>
                  </a:lnTo>
                  <a:lnTo>
                    <a:pt x="60" y="229"/>
                  </a:lnTo>
                  <a:lnTo>
                    <a:pt x="60" y="233"/>
                  </a:lnTo>
                  <a:lnTo>
                    <a:pt x="60" y="234"/>
                  </a:lnTo>
                  <a:lnTo>
                    <a:pt x="60" y="234"/>
                  </a:lnTo>
                  <a:lnTo>
                    <a:pt x="58" y="236"/>
                  </a:lnTo>
                  <a:lnTo>
                    <a:pt x="53" y="240"/>
                  </a:lnTo>
                  <a:lnTo>
                    <a:pt x="49" y="242"/>
                  </a:lnTo>
                  <a:lnTo>
                    <a:pt x="46" y="243"/>
                  </a:lnTo>
                  <a:lnTo>
                    <a:pt x="42" y="247"/>
                  </a:lnTo>
                  <a:lnTo>
                    <a:pt x="38" y="249"/>
                  </a:lnTo>
                  <a:lnTo>
                    <a:pt x="33" y="251"/>
                  </a:lnTo>
                  <a:lnTo>
                    <a:pt x="28" y="253"/>
                  </a:lnTo>
                  <a:lnTo>
                    <a:pt x="24" y="253"/>
                  </a:lnTo>
                  <a:lnTo>
                    <a:pt x="19" y="254"/>
                  </a:lnTo>
                  <a:lnTo>
                    <a:pt x="15" y="254"/>
                  </a:lnTo>
                  <a:lnTo>
                    <a:pt x="9" y="254"/>
                  </a:lnTo>
                  <a:lnTo>
                    <a:pt x="6" y="251"/>
                  </a:lnTo>
                  <a:lnTo>
                    <a:pt x="4" y="249"/>
                  </a:lnTo>
                  <a:lnTo>
                    <a:pt x="0" y="245"/>
                  </a:lnTo>
                  <a:lnTo>
                    <a:pt x="0" y="242"/>
                  </a:lnTo>
                  <a:lnTo>
                    <a:pt x="0" y="240"/>
                  </a:lnTo>
                  <a:lnTo>
                    <a:pt x="4" y="240"/>
                  </a:lnTo>
                  <a:lnTo>
                    <a:pt x="6" y="238"/>
                  </a:lnTo>
                  <a:lnTo>
                    <a:pt x="9" y="238"/>
                  </a:lnTo>
                  <a:lnTo>
                    <a:pt x="15" y="236"/>
                  </a:lnTo>
                  <a:lnTo>
                    <a:pt x="20" y="236"/>
                  </a:lnTo>
                  <a:lnTo>
                    <a:pt x="24" y="234"/>
                  </a:lnTo>
                  <a:lnTo>
                    <a:pt x="29" y="233"/>
                  </a:lnTo>
                  <a:lnTo>
                    <a:pt x="35" y="231"/>
                  </a:lnTo>
                  <a:lnTo>
                    <a:pt x="40" y="229"/>
                  </a:lnTo>
                  <a:lnTo>
                    <a:pt x="44" y="225"/>
                  </a:lnTo>
                  <a:lnTo>
                    <a:pt x="49" y="220"/>
                  </a:lnTo>
                  <a:lnTo>
                    <a:pt x="53" y="214"/>
                  </a:lnTo>
                  <a:lnTo>
                    <a:pt x="55" y="209"/>
                  </a:lnTo>
                  <a:lnTo>
                    <a:pt x="57" y="205"/>
                  </a:lnTo>
                  <a:lnTo>
                    <a:pt x="57" y="202"/>
                  </a:lnTo>
                  <a:lnTo>
                    <a:pt x="58" y="196"/>
                  </a:lnTo>
                  <a:lnTo>
                    <a:pt x="60" y="191"/>
                  </a:lnTo>
                  <a:lnTo>
                    <a:pt x="60" y="184"/>
                  </a:lnTo>
                  <a:lnTo>
                    <a:pt x="62" y="178"/>
                  </a:lnTo>
                  <a:lnTo>
                    <a:pt x="62" y="171"/>
                  </a:lnTo>
                  <a:lnTo>
                    <a:pt x="64" y="164"/>
                  </a:lnTo>
                  <a:lnTo>
                    <a:pt x="64" y="160"/>
                  </a:lnTo>
                  <a:lnTo>
                    <a:pt x="64" y="156"/>
                  </a:lnTo>
                  <a:lnTo>
                    <a:pt x="66" y="153"/>
                  </a:lnTo>
                  <a:lnTo>
                    <a:pt x="66" y="149"/>
                  </a:lnTo>
                  <a:lnTo>
                    <a:pt x="66" y="145"/>
                  </a:lnTo>
                  <a:lnTo>
                    <a:pt x="66" y="142"/>
                  </a:lnTo>
                  <a:lnTo>
                    <a:pt x="68" y="136"/>
                  </a:lnTo>
                  <a:lnTo>
                    <a:pt x="68" y="134"/>
                  </a:lnTo>
                  <a:lnTo>
                    <a:pt x="68" y="129"/>
                  </a:lnTo>
                  <a:lnTo>
                    <a:pt x="68" y="125"/>
                  </a:lnTo>
                  <a:lnTo>
                    <a:pt x="69" y="122"/>
                  </a:lnTo>
                  <a:lnTo>
                    <a:pt x="69" y="118"/>
                  </a:lnTo>
                  <a:lnTo>
                    <a:pt x="69" y="114"/>
                  </a:lnTo>
                  <a:lnTo>
                    <a:pt x="69" y="109"/>
                  </a:lnTo>
                  <a:lnTo>
                    <a:pt x="71" y="105"/>
                  </a:lnTo>
                  <a:lnTo>
                    <a:pt x="71" y="102"/>
                  </a:lnTo>
                  <a:lnTo>
                    <a:pt x="71" y="98"/>
                  </a:lnTo>
                  <a:lnTo>
                    <a:pt x="71" y="93"/>
                  </a:lnTo>
                  <a:lnTo>
                    <a:pt x="71" y="89"/>
                  </a:lnTo>
                  <a:lnTo>
                    <a:pt x="73" y="85"/>
                  </a:lnTo>
                  <a:lnTo>
                    <a:pt x="73" y="82"/>
                  </a:lnTo>
                  <a:lnTo>
                    <a:pt x="73" y="78"/>
                  </a:lnTo>
                  <a:lnTo>
                    <a:pt x="73" y="73"/>
                  </a:lnTo>
                  <a:lnTo>
                    <a:pt x="75" y="71"/>
                  </a:lnTo>
                  <a:lnTo>
                    <a:pt x="75" y="64"/>
                  </a:lnTo>
                  <a:lnTo>
                    <a:pt x="75" y="56"/>
                  </a:lnTo>
                  <a:lnTo>
                    <a:pt x="75" y="51"/>
                  </a:lnTo>
                  <a:lnTo>
                    <a:pt x="77" y="45"/>
                  </a:lnTo>
                  <a:lnTo>
                    <a:pt x="77" y="38"/>
                  </a:lnTo>
                  <a:lnTo>
                    <a:pt x="77" y="35"/>
                  </a:lnTo>
                  <a:lnTo>
                    <a:pt x="77" y="31"/>
                  </a:lnTo>
                  <a:lnTo>
                    <a:pt x="78" y="27"/>
                  </a:lnTo>
                  <a:lnTo>
                    <a:pt x="78" y="22"/>
                  </a:lnTo>
                  <a:lnTo>
                    <a:pt x="98" y="0"/>
                  </a:lnTo>
                  <a:lnTo>
                    <a:pt x="98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3" name="Freeform 48"/>
            <p:cNvSpPr>
              <a:spLocks/>
            </p:cNvSpPr>
            <p:nvPr/>
          </p:nvSpPr>
          <p:spPr bwMode="auto">
            <a:xfrm>
              <a:off x="3771" y="1675"/>
              <a:ext cx="42" cy="263"/>
            </a:xfrm>
            <a:custGeom>
              <a:avLst/>
              <a:gdLst>
                <a:gd name="T0" fmla="*/ 42 w 42"/>
                <a:gd name="T1" fmla="*/ 0 h 263"/>
                <a:gd name="T2" fmla="*/ 40 w 42"/>
                <a:gd name="T3" fmla="*/ 21 h 263"/>
                <a:gd name="T4" fmla="*/ 40 w 42"/>
                <a:gd name="T5" fmla="*/ 25 h 263"/>
                <a:gd name="T6" fmla="*/ 40 w 42"/>
                <a:gd name="T7" fmla="*/ 29 h 263"/>
                <a:gd name="T8" fmla="*/ 40 w 42"/>
                <a:gd name="T9" fmla="*/ 32 h 263"/>
                <a:gd name="T10" fmla="*/ 38 w 42"/>
                <a:gd name="T11" fmla="*/ 36 h 263"/>
                <a:gd name="T12" fmla="*/ 38 w 42"/>
                <a:gd name="T13" fmla="*/ 41 h 263"/>
                <a:gd name="T14" fmla="*/ 38 w 42"/>
                <a:gd name="T15" fmla="*/ 45 h 263"/>
                <a:gd name="T16" fmla="*/ 37 w 42"/>
                <a:gd name="T17" fmla="*/ 49 h 263"/>
                <a:gd name="T18" fmla="*/ 37 w 42"/>
                <a:gd name="T19" fmla="*/ 54 h 263"/>
                <a:gd name="T20" fmla="*/ 37 w 42"/>
                <a:gd name="T21" fmla="*/ 58 h 263"/>
                <a:gd name="T22" fmla="*/ 37 w 42"/>
                <a:gd name="T23" fmla="*/ 63 h 263"/>
                <a:gd name="T24" fmla="*/ 37 w 42"/>
                <a:gd name="T25" fmla="*/ 67 h 263"/>
                <a:gd name="T26" fmla="*/ 35 w 42"/>
                <a:gd name="T27" fmla="*/ 72 h 263"/>
                <a:gd name="T28" fmla="*/ 35 w 42"/>
                <a:gd name="T29" fmla="*/ 76 h 263"/>
                <a:gd name="T30" fmla="*/ 35 w 42"/>
                <a:gd name="T31" fmla="*/ 81 h 263"/>
                <a:gd name="T32" fmla="*/ 35 w 42"/>
                <a:gd name="T33" fmla="*/ 87 h 263"/>
                <a:gd name="T34" fmla="*/ 33 w 42"/>
                <a:gd name="T35" fmla="*/ 92 h 263"/>
                <a:gd name="T36" fmla="*/ 33 w 42"/>
                <a:gd name="T37" fmla="*/ 96 h 263"/>
                <a:gd name="T38" fmla="*/ 33 w 42"/>
                <a:gd name="T39" fmla="*/ 101 h 263"/>
                <a:gd name="T40" fmla="*/ 33 w 42"/>
                <a:gd name="T41" fmla="*/ 105 h 263"/>
                <a:gd name="T42" fmla="*/ 33 w 42"/>
                <a:gd name="T43" fmla="*/ 110 h 263"/>
                <a:gd name="T44" fmla="*/ 31 w 42"/>
                <a:gd name="T45" fmla="*/ 114 h 263"/>
                <a:gd name="T46" fmla="*/ 31 w 42"/>
                <a:gd name="T47" fmla="*/ 119 h 263"/>
                <a:gd name="T48" fmla="*/ 31 w 42"/>
                <a:gd name="T49" fmla="*/ 125 h 263"/>
                <a:gd name="T50" fmla="*/ 29 w 42"/>
                <a:gd name="T51" fmla="*/ 128 h 263"/>
                <a:gd name="T52" fmla="*/ 29 w 42"/>
                <a:gd name="T53" fmla="*/ 134 h 263"/>
                <a:gd name="T54" fmla="*/ 29 w 42"/>
                <a:gd name="T55" fmla="*/ 138 h 263"/>
                <a:gd name="T56" fmla="*/ 29 w 42"/>
                <a:gd name="T57" fmla="*/ 143 h 263"/>
                <a:gd name="T58" fmla="*/ 28 w 42"/>
                <a:gd name="T59" fmla="*/ 147 h 263"/>
                <a:gd name="T60" fmla="*/ 28 w 42"/>
                <a:gd name="T61" fmla="*/ 150 h 263"/>
                <a:gd name="T62" fmla="*/ 28 w 42"/>
                <a:gd name="T63" fmla="*/ 156 h 263"/>
                <a:gd name="T64" fmla="*/ 28 w 42"/>
                <a:gd name="T65" fmla="*/ 159 h 263"/>
                <a:gd name="T66" fmla="*/ 28 w 42"/>
                <a:gd name="T67" fmla="*/ 163 h 263"/>
                <a:gd name="T68" fmla="*/ 28 w 42"/>
                <a:gd name="T69" fmla="*/ 167 h 263"/>
                <a:gd name="T70" fmla="*/ 28 w 42"/>
                <a:gd name="T71" fmla="*/ 170 h 263"/>
                <a:gd name="T72" fmla="*/ 26 w 42"/>
                <a:gd name="T73" fmla="*/ 178 h 263"/>
                <a:gd name="T74" fmla="*/ 24 w 42"/>
                <a:gd name="T75" fmla="*/ 183 h 263"/>
                <a:gd name="T76" fmla="*/ 24 w 42"/>
                <a:gd name="T77" fmla="*/ 188 h 263"/>
                <a:gd name="T78" fmla="*/ 24 w 42"/>
                <a:gd name="T79" fmla="*/ 194 h 263"/>
                <a:gd name="T80" fmla="*/ 24 w 42"/>
                <a:gd name="T81" fmla="*/ 198 h 263"/>
                <a:gd name="T82" fmla="*/ 24 w 42"/>
                <a:gd name="T83" fmla="*/ 199 h 263"/>
                <a:gd name="T84" fmla="*/ 24 w 42"/>
                <a:gd name="T85" fmla="*/ 201 h 263"/>
                <a:gd name="T86" fmla="*/ 24 w 42"/>
                <a:gd name="T87" fmla="*/ 203 h 263"/>
                <a:gd name="T88" fmla="*/ 8 w 42"/>
                <a:gd name="T89" fmla="*/ 263 h 263"/>
                <a:gd name="T90" fmla="*/ 0 w 42"/>
                <a:gd name="T91" fmla="*/ 256 h 263"/>
                <a:gd name="T92" fmla="*/ 42 w 42"/>
                <a:gd name="T93" fmla="*/ 0 h 263"/>
                <a:gd name="T94" fmla="*/ 42 w 42"/>
                <a:gd name="T95" fmla="*/ 0 h 2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42" h="263">
                  <a:moveTo>
                    <a:pt x="42" y="0"/>
                  </a:moveTo>
                  <a:lnTo>
                    <a:pt x="40" y="21"/>
                  </a:lnTo>
                  <a:lnTo>
                    <a:pt x="40" y="25"/>
                  </a:lnTo>
                  <a:lnTo>
                    <a:pt x="40" y="29"/>
                  </a:lnTo>
                  <a:lnTo>
                    <a:pt x="40" y="32"/>
                  </a:lnTo>
                  <a:lnTo>
                    <a:pt x="38" y="36"/>
                  </a:lnTo>
                  <a:lnTo>
                    <a:pt x="38" y="41"/>
                  </a:lnTo>
                  <a:lnTo>
                    <a:pt x="38" y="45"/>
                  </a:lnTo>
                  <a:lnTo>
                    <a:pt x="37" y="49"/>
                  </a:lnTo>
                  <a:lnTo>
                    <a:pt x="37" y="54"/>
                  </a:lnTo>
                  <a:lnTo>
                    <a:pt x="37" y="58"/>
                  </a:lnTo>
                  <a:lnTo>
                    <a:pt x="37" y="63"/>
                  </a:lnTo>
                  <a:lnTo>
                    <a:pt x="37" y="67"/>
                  </a:lnTo>
                  <a:lnTo>
                    <a:pt x="35" y="72"/>
                  </a:lnTo>
                  <a:lnTo>
                    <a:pt x="35" y="76"/>
                  </a:lnTo>
                  <a:lnTo>
                    <a:pt x="35" y="81"/>
                  </a:lnTo>
                  <a:lnTo>
                    <a:pt x="35" y="87"/>
                  </a:lnTo>
                  <a:lnTo>
                    <a:pt x="33" y="92"/>
                  </a:lnTo>
                  <a:lnTo>
                    <a:pt x="33" y="96"/>
                  </a:lnTo>
                  <a:lnTo>
                    <a:pt x="33" y="101"/>
                  </a:lnTo>
                  <a:lnTo>
                    <a:pt x="33" y="105"/>
                  </a:lnTo>
                  <a:lnTo>
                    <a:pt x="33" y="110"/>
                  </a:lnTo>
                  <a:lnTo>
                    <a:pt x="31" y="114"/>
                  </a:lnTo>
                  <a:lnTo>
                    <a:pt x="31" y="119"/>
                  </a:lnTo>
                  <a:lnTo>
                    <a:pt x="31" y="125"/>
                  </a:lnTo>
                  <a:lnTo>
                    <a:pt x="29" y="128"/>
                  </a:lnTo>
                  <a:lnTo>
                    <a:pt x="29" y="134"/>
                  </a:lnTo>
                  <a:lnTo>
                    <a:pt x="29" y="138"/>
                  </a:lnTo>
                  <a:lnTo>
                    <a:pt x="29" y="143"/>
                  </a:lnTo>
                  <a:lnTo>
                    <a:pt x="28" y="147"/>
                  </a:lnTo>
                  <a:lnTo>
                    <a:pt x="28" y="150"/>
                  </a:lnTo>
                  <a:lnTo>
                    <a:pt x="28" y="156"/>
                  </a:lnTo>
                  <a:lnTo>
                    <a:pt x="28" y="159"/>
                  </a:lnTo>
                  <a:lnTo>
                    <a:pt x="28" y="163"/>
                  </a:lnTo>
                  <a:lnTo>
                    <a:pt x="28" y="167"/>
                  </a:lnTo>
                  <a:lnTo>
                    <a:pt x="28" y="170"/>
                  </a:lnTo>
                  <a:lnTo>
                    <a:pt x="26" y="178"/>
                  </a:lnTo>
                  <a:lnTo>
                    <a:pt x="24" y="183"/>
                  </a:lnTo>
                  <a:lnTo>
                    <a:pt x="24" y="188"/>
                  </a:lnTo>
                  <a:lnTo>
                    <a:pt x="24" y="194"/>
                  </a:lnTo>
                  <a:lnTo>
                    <a:pt x="24" y="198"/>
                  </a:lnTo>
                  <a:lnTo>
                    <a:pt x="24" y="199"/>
                  </a:lnTo>
                  <a:lnTo>
                    <a:pt x="24" y="201"/>
                  </a:lnTo>
                  <a:lnTo>
                    <a:pt x="24" y="203"/>
                  </a:lnTo>
                  <a:lnTo>
                    <a:pt x="8" y="263"/>
                  </a:lnTo>
                  <a:lnTo>
                    <a:pt x="0" y="256"/>
                  </a:lnTo>
                  <a:lnTo>
                    <a:pt x="42" y="0"/>
                  </a:lnTo>
                  <a:lnTo>
                    <a:pt x="42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4" name="Freeform 49"/>
            <p:cNvSpPr>
              <a:spLocks/>
            </p:cNvSpPr>
            <p:nvPr/>
          </p:nvSpPr>
          <p:spPr bwMode="auto">
            <a:xfrm>
              <a:off x="3788" y="1604"/>
              <a:ext cx="225" cy="338"/>
            </a:xfrm>
            <a:custGeom>
              <a:avLst/>
              <a:gdLst>
                <a:gd name="T0" fmla="*/ 91 w 225"/>
                <a:gd name="T1" fmla="*/ 94 h 338"/>
                <a:gd name="T2" fmla="*/ 163 w 225"/>
                <a:gd name="T3" fmla="*/ 0 h 338"/>
                <a:gd name="T4" fmla="*/ 167 w 225"/>
                <a:gd name="T5" fmla="*/ 5 h 338"/>
                <a:gd name="T6" fmla="*/ 170 w 225"/>
                <a:gd name="T7" fmla="*/ 12 h 338"/>
                <a:gd name="T8" fmla="*/ 178 w 225"/>
                <a:gd name="T9" fmla="*/ 20 h 338"/>
                <a:gd name="T10" fmla="*/ 185 w 225"/>
                <a:gd name="T11" fmla="*/ 27 h 338"/>
                <a:gd name="T12" fmla="*/ 196 w 225"/>
                <a:gd name="T13" fmla="*/ 34 h 338"/>
                <a:gd name="T14" fmla="*/ 209 w 225"/>
                <a:gd name="T15" fmla="*/ 40 h 338"/>
                <a:gd name="T16" fmla="*/ 216 w 225"/>
                <a:gd name="T17" fmla="*/ 43 h 338"/>
                <a:gd name="T18" fmla="*/ 225 w 225"/>
                <a:gd name="T19" fmla="*/ 43 h 338"/>
                <a:gd name="T20" fmla="*/ 221 w 225"/>
                <a:gd name="T21" fmla="*/ 45 h 338"/>
                <a:gd name="T22" fmla="*/ 212 w 225"/>
                <a:gd name="T23" fmla="*/ 47 h 338"/>
                <a:gd name="T24" fmla="*/ 205 w 225"/>
                <a:gd name="T25" fmla="*/ 47 h 338"/>
                <a:gd name="T26" fmla="*/ 198 w 225"/>
                <a:gd name="T27" fmla="*/ 47 h 338"/>
                <a:gd name="T28" fmla="*/ 190 w 225"/>
                <a:gd name="T29" fmla="*/ 45 h 338"/>
                <a:gd name="T30" fmla="*/ 181 w 225"/>
                <a:gd name="T31" fmla="*/ 43 h 338"/>
                <a:gd name="T32" fmla="*/ 172 w 225"/>
                <a:gd name="T33" fmla="*/ 38 h 338"/>
                <a:gd name="T34" fmla="*/ 167 w 225"/>
                <a:gd name="T35" fmla="*/ 34 h 338"/>
                <a:gd name="T36" fmla="*/ 156 w 225"/>
                <a:gd name="T37" fmla="*/ 34 h 338"/>
                <a:gd name="T38" fmla="*/ 147 w 225"/>
                <a:gd name="T39" fmla="*/ 40 h 338"/>
                <a:gd name="T40" fmla="*/ 141 w 225"/>
                <a:gd name="T41" fmla="*/ 47 h 338"/>
                <a:gd name="T42" fmla="*/ 136 w 225"/>
                <a:gd name="T43" fmla="*/ 60 h 338"/>
                <a:gd name="T44" fmla="*/ 130 w 225"/>
                <a:gd name="T45" fmla="*/ 67 h 338"/>
                <a:gd name="T46" fmla="*/ 125 w 225"/>
                <a:gd name="T47" fmla="*/ 80 h 338"/>
                <a:gd name="T48" fmla="*/ 121 w 225"/>
                <a:gd name="T49" fmla="*/ 85 h 338"/>
                <a:gd name="T50" fmla="*/ 118 w 225"/>
                <a:gd name="T51" fmla="*/ 92 h 338"/>
                <a:gd name="T52" fmla="*/ 114 w 225"/>
                <a:gd name="T53" fmla="*/ 100 h 338"/>
                <a:gd name="T54" fmla="*/ 110 w 225"/>
                <a:gd name="T55" fmla="*/ 109 h 338"/>
                <a:gd name="T56" fmla="*/ 105 w 225"/>
                <a:gd name="T57" fmla="*/ 116 h 338"/>
                <a:gd name="T58" fmla="*/ 101 w 225"/>
                <a:gd name="T59" fmla="*/ 125 h 338"/>
                <a:gd name="T60" fmla="*/ 96 w 225"/>
                <a:gd name="T61" fmla="*/ 136 h 338"/>
                <a:gd name="T62" fmla="*/ 91 w 225"/>
                <a:gd name="T63" fmla="*/ 145 h 338"/>
                <a:gd name="T64" fmla="*/ 85 w 225"/>
                <a:gd name="T65" fmla="*/ 156 h 338"/>
                <a:gd name="T66" fmla="*/ 81 w 225"/>
                <a:gd name="T67" fmla="*/ 165 h 338"/>
                <a:gd name="T68" fmla="*/ 76 w 225"/>
                <a:gd name="T69" fmla="*/ 176 h 338"/>
                <a:gd name="T70" fmla="*/ 72 w 225"/>
                <a:gd name="T71" fmla="*/ 187 h 338"/>
                <a:gd name="T72" fmla="*/ 67 w 225"/>
                <a:gd name="T73" fmla="*/ 198 h 338"/>
                <a:gd name="T74" fmla="*/ 63 w 225"/>
                <a:gd name="T75" fmla="*/ 209 h 338"/>
                <a:gd name="T76" fmla="*/ 58 w 225"/>
                <a:gd name="T77" fmla="*/ 218 h 338"/>
                <a:gd name="T78" fmla="*/ 54 w 225"/>
                <a:gd name="T79" fmla="*/ 229 h 338"/>
                <a:gd name="T80" fmla="*/ 49 w 225"/>
                <a:gd name="T81" fmla="*/ 239 h 338"/>
                <a:gd name="T82" fmla="*/ 45 w 225"/>
                <a:gd name="T83" fmla="*/ 249 h 338"/>
                <a:gd name="T84" fmla="*/ 41 w 225"/>
                <a:gd name="T85" fmla="*/ 259 h 338"/>
                <a:gd name="T86" fmla="*/ 38 w 225"/>
                <a:gd name="T87" fmla="*/ 270 h 338"/>
                <a:gd name="T88" fmla="*/ 34 w 225"/>
                <a:gd name="T89" fmla="*/ 279 h 338"/>
                <a:gd name="T90" fmla="*/ 32 w 225"/>
                <a:gd name="T91" fmla="*/ 288 h 338"/>
                <a:gd name="T92" fmla="*/ 29 w 225"/>
                <a:gd name="T93" fmla="*/ 296 h 338"/>
                <a:gd name="T94" fmla="*/ 27 w 225"/>
                <a:gd name="T95" fmla="*/ 305 h 338"/>
                <a:gd name="T96" fmla="*/ 25 w 225"/>
                <a:gd name="T97" fmla="*/ 312 h 338"/>
                <a:gd name="T98" fmla="*/ 25 w 225"/>
                <a:gd name="T99" fmla="*/ 321 h 338"/>
                <a:gd name="T100" fmla="*/ 23 w 225"/>
                <a:gd name="T101" fmla="*/ 328 h 338"/>
                <a:gd name="T102" fmla="*/ 23 w 225"/>
                <a:gd name="T103" fmla="*/ 334 h 338"/>
                <a:gd name="T104" fmla="*/ 20 w 225"/>
                <a:gd name="T105" fmla="*/ 338 h 338"/>
                <a:gd name="T106" fmla="*/ 11 w 225"/>
                <a:gd name="T107" fmla="*/ 334 h 338"/>
                <a:gd name="T108" fmla="*/ 3 w 225"/>
                <a:gd name="T109" fmla="*/ 328 h 338"/>
                <a:gd name="T110" fmla="*/ 0 w 225"/>
                <a:gd name="T111" fmla="*/ 327 h 3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225" h="338">
                  <a:moveTo>
                    <a:pt x="0" y="327"/>
                  </a:moveTo>
                  <a:lnTo>
                    <a:pt x="91" y="94"/>
                  </a:lnTo>
                  <a:lnTo>
                    <a:pt x="150" y="9"/>
                  </a:lnTo>
                  <a:lnTo>
                    <a:pt x="163" y="0"/>
                  </a:lnTo>
                  <a:lnTo>
                    <a:pt x="163" y="0"/>
                  </a:lnTo>
                  <a:lnTo>
                    <a:pt x="167" y="5"/>
                  </a:lnTo>
                  <a:lnTo>
                    <a:pt x="169" y="7"/>
                  </a:lnTo>
                  <a:lnTo>
                    <a:pt x="170" y="12"/>
                  </a:lnTo>
                  <a:lnTo>
                    <a:pt x="174" y="16"/>
                  </a:lnTo>
                  <a:lnTo>
                    <a:pt x="178" y="20"/>
                  </a:lnTo>
                  <a:lnTo>
                    <a:pt x="181" y="23"/>
                  </a:lnTo>
                  <a:lnTo>
                    <a:pt x="185" y="27"/>
                  </a:lnTo>
                  <a:lnTo>
                    <a:pt x="190" y="31"/>
                  </a:lnTo>
                  <a:lnTo>
                    <a:pt x="196" y="34"/>
                  </a:lnTo>
                  <a:lnTo>
                    <a:pt x="203" y="38"/>
                  </a:lnTo>
                  <a:lnTo>
                    <a:pt x="209" y="40"/>
                  </a:lnTo>
                  <a:lnTo>
                    <a:pt x="212" y="41"/>
                  </a:lnTo>
                  <a:lnTo>
                    <a:pt x="216" y="43"/>
                  </a:lnTo>
                  <a:lnTo>
                    <a:pt x="221" y="43"/>
                  </a:lnTo>
                  <a:lnTo>
                    <a:pt x="225" y="43"/>
                  </a:lnTo>
                  <a:lnTo>
                    <a:pt x="223" y="43"/>
                  </a:lnTo>
                  <a:lnTo>
                    <a:pt x="221" y="45"/>
                  </a:lnTo>
                  <a:lnTo>
                    <a:pt x="218" y="45"/>
                  </a:lnTo>
                  <a:lnTo>
                    <a:pt x="212" y="47"/>
                  </a:lnTo>
                  <a:lnTo>
                    <a:pt x="209" y="47"/>
                  </a:lnTo>
                  <a:lnTo>
                    <a:pt x="205" y="47"/>
                  </a:lnTo>
                  <a:lnTo>
                    <a:pt x="201" y="47"/>
                  </a:lnTo>
                  <a:lnTo>
                    <a:pt x="198" y="47"/>
                  </a:lnTo>
                  <a:lnTo>
                    <a:pt x="194" y="45"/>
                  </a:lnTo>
                  <a:lnTo>
                    <a:pt x="190" y="45"/>
                  </a:lnTo>
                  <a:lnTo>
                    <a:pt x="185" y="43"/>
                  </a:lnTo>
                  <a:lnTo>
                    <a:pt x="181" y="43"/>
                  </a:lnTo>
                  <a:lnTo>
                    <a:pt x="178" y="40"/>
                  </a:lnTo>
                  <a:lnTo>
                    <a:pt x="172" y="38"/>
                  </a:lnTo>
                  <a:lnTo>
                    <a:pt x="170" y="36"/>
                  </a:lnTo>
                  <a:lnTo>
                    <a:pt x="167" y="34"/>
                  </a:lnTo>
                  <a:lnTo>
                    <a:pt x="161" y="32"/>
                  </a:lnTo>
                  <a:lnTo>
                    <a:pt x="156" y="34"/>
                  </a:lnTo>
                  <a:lnTo>
                    <a:pt x="152" y="36"/>
                  </a:lnTo>
                  <a:lnTo>
                    <a:pt x="147" y="40"/>
                  </a:lnTo>
                  <a:lnTo>
                    <a:pt x="145" y="43"/>
                  </a:lnTo>
                  <a:lnTo>
                    <a:pt x="141" y="47"/>
                  </a:lnTo>
                  <a:lnTo>
                    <a:pt x="138" y="52"/>
                  </a:lnTo>
                  <a:lnTo>
                    <a:pt x="136" y="60"/>
                  </a:lnTo>
                  <a:lnTo>
                    <a:pt x="132" y="63"/>
                  </a:lnTo>
                  <a:lnTo>
                    <a:pt x="130" y="67"/>
                  </a:lnTo>
                  <a:lnTo>
                    <a:pt x="129" y="72"/>
                  </a:lnTo>
                  <a:lnTo>
                    <a:pt x="125" y="80"/>
                  </a:lnTo>
                  <a:lnTo>
                    <a:pt x="123" y="81"/>
                  </a:lnTo>
                  <a:lnTo>
                    <a:pt x="121" y="85"/>
                  </a:lnTo>
                  <a:lnTo>
                    <a:pt x="120" y="89"/>
                  </a:lnTo>
                  <a:lnTo>
                    <a:pt x="118" y="92"/>
                  </a:lnTo>
                  <a:lnTo>
                    <a:pt x="116" y="96"/>
                  </a:lnTo>
                  <a:lnTo>
                    <a:pt x="114" y="100"/>
                  </a:lnTo>
                  <a:lnTo>
                    <a:pt x="112" y="103"/>
                  </a:lnTo>
                  <a:lnTo>
                    <a:pt x="110" y="109"/>
                  </a:lnTo>
                  <a:lnTo>
                    <a:pt x="107" y="112"/>
                  </a:lnTo>
                  <a:lnTo>
                    <a:pt x="105" y="116"/>
                  </a:lnTo>
                  <a:lnTo>
                    <a:pt x="103" y="121"/>
                  </a:lnTo>
                  <a:lnTo>
                    <a:pt x="101" y="125"/>
                  </a:lnTo>
                  <a:lnTo>
                    <a:pt x="98" y="130"/>
                  </a:lnTo>
                  <a:lnTo>
                    <a:pt x="96" y="136"/>
                  </a:lnTo>
                  <a:lnTo>
                    <a:pt x="92" y="140"/>
                  </a:lnTo>
                  <a:lnTo>
                    <a:pt x="91" y="145"/>
                  </a:lnTo>
                  <a:lnTo>
                    <a:pt x="89" y="150"/>
                  </a:lnTo>
                  <a:lnTo>
                    <a:pt x="85" y="156"/>
                  </a:lnTo>
                  <a:lnTo>
                    <a:pt x="83" y="160"/>
                  </a:lnTo>
                  <a:lnTo>
                    <a:pt x="81" y="165"/>
                  </a:lnTo>
                  <a:lnTo>
                    <a:pt x="80" y="170"/>
                  </a:lnTo>
                  <a:lnTo>
                    <a:pt x="76" y="176"/>
                  </a:lnTo>
                  <a:lnTo>
                    <a:pt x="74" y="181"/>
                  </a:lnTo>
                  <a:lnTo>
                    <a:pt x="72" y="187"/>
                  </a:lnTo>
                  <a:lnTo>
                    <a:pt x="71" y="192"/>
                  </a:lnTo>
                  <a:lnTo>
                    <a:pt x="67" y="198"/>
                  </a:lnTo>
                  <a:lnTo>
                    <a:pt x="65" y="203"/>
                  </a:lnTo>
                  <a:lnTo>
                    <a:pt x="63" y="209"/>
                  </a:lnTo>
                  <a:lnTo>
                    <a:pt x="60" y="212"/>
                  </a:lnTo>
                  <a:lnTo>
                    <a:pt x="58" y="218"/>
                  </a:lnTo>
                  <a:lnTo>
                    <a:pt x="56" y="223"/>
                  </a:lnTo>
                  <a:lnTo>
                    <a:pt x="54" y="229"/>
                  </a:lnTo>
                  <a:lnTo>
                    <a:pt x="51" y="234"/>
                  </a:lnTo>
                  <a:lnTo>
                    <a:pt x="49" y="239"/>
                  </a:lnTo>
                  <a:lnTo>
                    <a:pt x="47" y="243"/>
                  </a:lnTo>
                  <a:lnTo>
                    <a:pt x="45" y="249"/>
                  </a:lnTo>
                  <a:lnTo>
                    <a:pt x="43" y="254"/>
                  </a:lnTo>
                  <a:lnTo>
                    <a:pt x="41" y="259"/>
                  </a:lnTo>
                  <a:lnTo>
                    <a:pt x="40" y="265"/>
                  </a:lnTo>
                  <a:lnTo>
                    <a:pt x="38" y="270"/>
                  </a:lnTo>
                  <a:lnTo>
                    <a:pt x="36" y="274"/>
                  </a:lnTo>
                  <a:lnTo>
                    <a:pt x="34" y="279"/>
                  </a:lnTo>
                  <a:lnTo>
                    <a:pt x="32" y="283"/>
                  </a:lnTo>
                  <a:lnTo>
                    <a:pt x="32" y="288"/>
                  </a:lnTo>
                  <a:lnTo>
                    <a:pt x="31" y="292"/>
                  </a:lnTo>
                  <a:lnTo>
                    <a:pt x="29" y="296"/>
                  </a:lnTo>
                  <a:lnTo>
                    <a:pt x="29" y="301"/>
                  </a:lnTo>
                  <a:lnTo>
                    <a:pt x="27" y="305"/>
                  </a:lnTo>
                  <a:lnTo>
                    <a:pt x="25" y="308"/>
                  </a:lnTo>
                  <a:lnTo>
                    <a:pt x="25" y="312"/>
                  </a:lnTo>
                  <a:lnTo>
                    <a:pt x="25" y="316"/>
                  </a:lnTo>
                  <a:lnTo>
                    <a:pt x="25" y="321"/>
                  </a:lnTo>
                  <a:lnTo>
                    <a:pt x="23" y="323"/>
                  </a:lnTo>
                  <a:lnTo>
                    <a:pt x="23" y="328"/>
                  </a:lnTo>
                  <a:lnTo>
                    <a:pt x="23" y="332"/>
                  </a:lnTo>
                  <a:lnTo>
                    <a:pt x="23" y="334"/>
                  </a:lnTo>
                  <a:lnTo>
                    <a:pt x="23" y="338"/>
                  </a:lnTo>
                  <a:lnTo>
                    <a:pt x="20" y="338"/>
                  </a:lnTo>
                  <a:lnTo>
                    <a:pt x="16" y="336"/>
                  </a:lnTo>
                  <a:lnTo>
                    <a:pt x="11" y="334"/>
                  </a:lnTo>
                  <a:lnTo>
                    <a:pt x="7" y="332"/>
                  </a:lnTo>
                  <a:lnTo>
                    <a:pt x="3" y="328"/>
                  </a:lnTo>
                  <a:lnTo>
                    <a:pt x="0" y="327"/>
                  </a:lnTo>
                  <a:lnTo>
                    <a:pt x="0" y="327"/>
                  </a:lnTo>
                  <a:lnTo>
                    <a:pt x="0" y="32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5" name="Freeform 50"/>
            <p:cNvSpPr>
              <a:spLocks/>
            </p:cNvSpPr>
            <p:nvPr/>
          </p:nvSpPr>
          <p:spPr bwMode="auto">
            <a:xfrm>
              <a:off x="3909" y="1529"/>
              <a:ext cx="73" cy="133"/>
            </a:xfrm>
            <a:custGeom>
              <a:avLst/>
              <a:gdLst>
                <a:gd name="T0" fmla="*/ 0 w 73"/>
                <a:gd name="T1" fmla="*/ 133 h 133"/>
                <a:gd name="T2" fmla="*/ 62 w 73"/>
                <a:gd name="T3" fmla="*/ 62 h 133"/>
                <a:gd name="T4" fmla="*/ 73 w 73"/>
                <a:gd name="T5" fmla="*/ 0 h 133"/>
                <a:gd name="T6" fmla="*/ 0 w 73"/>
                <a:gd name="T7" fmla="*/ 133 h 133"/>
                <a:gd name="T8" fmla="*/ 0 w 73"/>
                <a:gd name="T9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3" h="133">
                  <a:moveTo>
                    <a:pt x="0" y="133"/>
                  </a:moveTo>
                  <a:lnTo>
                    <a:pt x="62" y="62"/>
                  </a:lnTo>
                  <a:lnTo>
                    <a:pt x="73" y="0"/>
                  </a:lnTo>
                  <a:lnTo>
                    <a:pt x="0" y="133"/>
                  </a:lnTo>
                  <a:lnTo>
                    <a:pt x="0" y="133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6" name="Freeform 51"/>
            <p:cNvSpPr>
              <a:spLocks/>
            </p:cNvSpPr>
            <p:nvPr/>
          </p:nvSpPr>
          <p:spPr bwMode="auto">
            <a:xfrm>
              <a:off x="3966" y="1500"/>
              <a:ext cx="110" cy="131"/>
            </a:xfrm>
            <a:custGeom>
              <a:avLst/>
              <a:gdLst>
                <a:gd name="T0" fmla="*/ 47 w 110"/>
                <a:gd name="T1" fmla="*/ 86 h 131"/>
                <a:gd name="T2" fmla="*/ 41 w 110"/>
                <a:gd name="T3" fmla="*/ 82 h 131"/>
                <a:gd name="T4" fmla="*/ 31 w 110"/>
                <a:gd name="T5" fmla="*/ 73 h 131"/>
                <a:gd name="T6" fmla="*/ 25 w 110"/>
                <a:gd name="T7" fmla="*/ 66 h 131"/>
                <a:gd name="T8" fmla="*/ 21 w 110"/>
                <a:gd name="T9" fmla="*/ 56 h 131"/>
                <a:gd name="T10" fmla="*/ 18 w 110"/>
                <a:gd name="T11" fmla="*/ 46 h 131"/>
                <a:gd name="T12" fmla="*/ 20 w 110"/>
                <a:gd name="T13" fmla="*/ 33 h 131"/>
                <a:gd name="T14" fmla="*/ 21 w 110"/>
                <a:gd name="T15" fmla="*/ 20 h 131"/>
                <a:gd name="T16" fmla="*/ 29 w 110"/>
                <a:gd name="T17" fmla="*/ 11 h 131"/>
                <a:gd name="T18" fmla="*/ 38 w 110"/>
                <a:gd name="T19" fmla="*/ 6 h 131"/>
                <a:gd name="T20" fmla="*/ 47 w 110"/>
                <a:gd name="T21" fmla="*/ 2 h 131"/>
                <a:gd name="T22" fmla="*/ 60 w 110"/>
                <a:gd name="T23" fmla="*/ 0 h 131"/>
                <a:gd name="T24" fmla="*/ 71 w 110"/>
                <a:gd name="T25" fmla="*/ 2 h 131"/>
                <a:gd name="T26" fmla="*/ 81 w 110"/>
                <a:gd name="T27" fmla="*/ 6 h 131"/>
                <a:gd name="T28" fmla="*/ 91 w 110"/>
                <a:gd name="T29" fmla="*/ 13 h 131"/>
                <a:gd name="T30" fmla="*/ 98 w 110"/>
                <a:gd name="T31" fmla="*/ 20 h 131"/>
                <a:gd name="T32" fmla="*/ 103 w 110"/>
                <a:gd name="T33" fmla="*/ 27 h 131"/>
                <a:gd name="T34" fmla="*/ 105 w 110"/>
                <a:gd name="T35" fmla="*/ 37 h 131"/>
                <a:gd name="T36" fmla="*/ 109 w 110"/>
                <a:gd name="T37" fmla="*/ 46 h 131"/>
                <a:gd name="T38" fmla="*/ 109 w 110"/>
                <a:gd name="T39" fmla="*/ 53 h 131"/>
                <a:gd name="T40" fmla="*/ 110 w 110"/>
                <a:gd name="T41" fmla="*/ 58 h 131"/>
                <a:gd name="T42" fmla="*/ 110 w 110"/>
                <a:gd name="T43" fmla="*/ 66 h 131"/>
                <a:gd name="T44" fmla="*/ 65 w 110"/>
                <a:gd name="T45" fmla="*/ 129 h 131"/>
                <a:gd name="T46" fmla="*/ 58 w 110"/>
                <a:gd name="T47" fmla="*/ 131 h 131"/>
                <a:gd name="T48" fmla="*/ 47 w 110"/>
                <a:gd name="T49" fmla="*/ 131 h 131"/>
                <a:gd name="T50" fmla="*/ 36 w 110"/>
                <a:gd name="T51" fmla="*/ 129 h 131"/>
                <a:gd name="T52" fmla="*/ 29 w 110"/>
                <a:gd name="T53" fmla="*/ 129 h 131"/>
                <a:gd name="T54" fmla="*/ 21 w 110"/>
                <a:gd name="T55" fmla="*/ 126 h 131"/>
                <a:gd name="T56" fmla="*/ 14 w 110"/>
                <a:gd name="T57" fmla="*/ 122 h 131"/>
                <a:gd name="T58" fmla="*/ 7 w 110"/>
                <a:gd name="T59" fmla="*/ 116 h 131"/>
                <a:gd name="T60" fmla="*/ 2 w 110"/>
                <a:gd name="T61" fmla="*/ 109 h 131"/>
                <a:gd name="T62" fmla="*/ 0 w 110"/>
                <a:gd name="T63" fmla="*/ 104 h 131"/>
                <a:gd name="T64" fmla="*/ 12 w 110"/>
                <a:gd name="T65" fmla="*/ 102 h 131"/>
                <a:gd name="T66" fmla="*/ 16 w 110"/>
                <a:gd name="T67" fmla="*/ 109 h 131"/>
                <a:gd name="T68" fmla="*/ 25 w 110"/>
                <a:gd name="T69" fmla="*/ 116 h 131"/>
                <a:gd name="T70" fmla="*/ 34 w 110"/>
                <a:gd name="T71" fmla="*/ 122 h 131"/>
                <a:gd name="T72" fmla="*/ 43 w 110"/>
                <a:gd name="T73" fmla="*/ 122 h 131"/>
                <a:gd name="T74" fmla="*/ 54 w 110"/>
                <a:gd name="T75" fmla="*/ 120 h 131"/>
                <a:gd name="T76" fmla="*/ 65 w 110"/>
                <a:gd name="T77" fmla="*/ 113 h 131"/>
                <a:gd name="T78" fmla="*/ 74 w 110"/>
                <a:gd name="T79" fmla="*/ 104 h 131"/>
                <a:gd name="T80" fmla="*/ 83 w 110"/>
                <a:gd name="T81" fmla="*/ 93 h 131"/>
                <a:gd name="T82" fmla="*/ 89 w 110"/>
                <a:gd name="T83" fmla="*/ 82 h 131"/>
                <a:gd name="T84" fmla="*/ 94 w 110"/>
                <a:gd name="T85" fmla="*/ 71 h 131"/>
                <a:gd name="T86" fmla="*/ 98 w 110"/>
                <a:gd name="T87" fmla="*/ 64 h 131"/>
                <a:gd name="T88" fmla="*/ 101 w 110"/>
                <a:gd name="T89" fmla="*/ 58 h 131"/>
                <a:gd name="T90" fmla="*/ 100 w 110"/>
                <a:gd name="T91" fmla="*/ 56 h 131"/>
                <a:gd name="T92" fmla="*/ 96 w 110"/>
                <a:gd name="T93" fmla="*/ 46 h 131"/>
                <a:gd name="T94" fmla="*/ 92 w 110"/>
                <a:gd name="T95" fmla="*/ 38 h 131"/>
                <a:gd name="T96" fmla="*/ 85 w 110"/>
                <a:gd name="T97" fmla="*/ 31 h 131"/>
                <a:gd name="T98" fmla="*/ 78 w 110"/>
                <a:gd name="T99" fmla="*/ 22 h 131"/>
                <a:gd name="T100" fmla="*/ 69 w 110"/>
                <a:gd name="T101" fmla="*/ 18 h 131"/>
                <a:gd name="T102" fmla="*/ 58 w 110"/>
                <a:gd name="T103" fmla="*/ 17 h 131"/>
                <a:gd name="T104" fmla="*/ 45 w 110"/>
                <a:gd name="T105" fmla="*/ 18 h 131"/>
                <a:gd name="T106" fmla="*/ 38 w 110"/>
                <a:gd name="T107" fmla="*/ 24 h 131"/>
                <a:gd name="T108" fmla="*/ 32 w 110"/>
                <a:gd name="T109" fmla="*/ 31 h 131"/>
                <a:gd name="T110" fmla="*/ 31 w 110"/>
                <a:gd name="T111" fmla="*/ 38 h 131"/>
                <a:gd name="T112" fmla="*/ 31 w 110"/>
                <a:gd name="T113" fmla="*/ 46 h 131"/>
                <a:gd name="T114" fmla="*/ 32 w 110"/>
                <a:gd name="T115" fmla="*/ 53 h 131"/>
                <a:gd name="T116" fmla="*/ 38 w 110"/>
                <a:gd name="T117" fmla="*/ 62 h 131"/>
                <a:gd name="T118" fmla="*/ 45 w 110"/>
                <a:gd name="T119" fmla="*/ 71 h 131"/>
                <a:gd name="T120" fmla="*/ 54 w 110"/>
                <a:gd name="T121" fmla="*/ 76 h 131"/>
                <a:gd name="T122" fmla="*/ 65 w 110"/>
                <a:gd name="T123" fmla="*/ 82 h 131"/>
                <a:gd name="T124" fmla="*/ 67 w 110"/>
                <a:gd name="T125" fmla="*/ 82 h 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0" h="131">
                  <a:moveTo>
                    <a:pt x="67" y="82"/>
                  </a:moveTo>
                  <a:lnTo>
                    <a:pt x="47" y="86"/>
                  </a:lnTo>
                  <a:lnTo>
                    <a:pt x="45" y="84"/>
                  </a:lnTo>
                  <a:lnTo>
                    <a:pt x="41" y="82"/>
                  </a:lnTo>
                  <a:lnTo>
                    <a:pt x="36" y="78"/>
                  </a:lnTo>
                  <a:lnTo>
                    <a:pt x="31" y="73"/>
                  </a:lnTo>
                  <a:lnTo>
                    <a:pt x="27" y="69"/>
                  </a:lnTo>
                  <a:lnTo>
                    <a:pt x="25" y="66"/>
                  </a:lnTo>
                  <a:lnTo>
                    <a:pt x="23" y="60"/>
                  </a:lnTo>
                  <a:lnTo>
                    <a:pt x="21" y="56"/>
                  </a:lnTo>
                  <a:lnTo>
                    <a:pt x="20" y="51"/>
                  </a:lnTo>
                  <a:lnTo>
                    <a:pt x="18" y="46"/>
                  </a:lnTo>
                  <a:lnTo>
                    <a:pt x="18" y="40"/>
                  </a:lnTo>
                  <a:lnTo>
                    <a:pt x="20" y="33"/>
                  </a:lnTo>
                  <a:lnTo>
                    <a:pt x="20" y="26"/>
                  </a:lnTo>
                  <a:lnTo>
                    <a:pt x="21" y="20"/>
                  </a:lnTo>
                  <a:lnTo>
                    <a:pt x="25" y="15"/>
                  </a:lnTo>
                  <a:lnTo>
                    <a:pt x="29" y="11"/>
                  </a:lnTo>
                  <a:lnTo>
                    <a:pt x="32" y="7"/>
                  </a:lnTo>
                  <a:lnTo>
                    <a:pt x="38" y="6"/>
                  </a:lnTo>
                  <a:lnTo>
                    <a:pt x="41" y="2"/>
                  </a:lnTo>
                  <a:lnTo>
                    <a:pt x="47" y="2"/>
                  </a:lnTo>
                  <a:lnTo>
                    <a:pt x="52" y="0"/>
                  </a:lnTo>
                  <a:lnTo>
                    <a:pt x="60" y="0"/>
                  </a:lnTo>
                  <a:lnTo>
                    <a:pt x="65" y="0"/>
                  </a:lnTo>
                  <a:lnTo>
                    <a:pt x="71" y="2"/>
                  </a:lnTo>
                  <a:lnTo>
                    <a:pt x="76" y="4"/>
                  </a:lnTo>
                  <a:lnTo>
                    <a:pt x="81" y="6"/>
                  </a:lnTo>
                  <a:lnTo>
                    <a:pt x="85" y="7"/>
                  </a:lnTo>
                  <a:lnTo>
                    <a:pt x="91" y="13"/>
                  </a:lnTo>
                  <a:lnTo>
                    <a:pt x="94" y="15"/>
                  </a:lnTo>
                  <a:lnTo>
                    <a:pt x="98" y="20"/>
                  </a:lnTo>
                  <a:lnTo>
                    <a:pt x="100" y="24"/>
                  </a:lnTo>
                  <a:lnTo>
                    <a:pt x="103" y="27"/>
                  </a:lnTo>
                  <a:lnTo>
                    <a:pt x="103" y="31"/>
                  </a:lnTo>
                  <a:lnTo>
                    <a:pt x="105" y="37"/>
                  </a:lnTo>
                  <a:lnTo>
                    <a:pt x="107" y="40"/>
                  </a:lnTo>
                  <a:lnTo>
                    <a:pt x="109" y="46"/>
                  </a:lnTo>
                  <a:lnTo>
                    <a:pt x="109" y="49"/>
                  </a:lnTo>
                  <a:lnTo>
                    <a:pt x="109" y="53"/>
                  </a:lnTo>
                  <a:lnTo>
                    <a:pt x="109" y="56"/>
                  </a:lnTo>
                  <a:lnTo>
                    <a:pt x="110" y="58"/>
                  </a:lnTo>
                  <a:lnTo>
                    <a:pt x="110" y="64"/>
                  </a:lnTo>
                  <a:lnTo>
                    <a:pt x="110" y="66"/>
                  </a:lnTo>
                  <a:lnTo>
                    <a:pt x="67" y="129"/>
                  </a:lnTo>
                  <a:lnTo>
                    <a:pt x="65" y="129"/>
                  </a:lnTo>
                  <a:lnTo>
                    <a:pt x="61" y="129"/>
                  </a:lnTo>
                  <a:lnTo>
                    <a:pt x="58" y="131"/>
                  </a:lnTo>
                  <a:lnTo>
                    <a:pt x="52" y="131"/>
                  </a:lnTo>
                  <a:lnTo>
                    <a:pt x="47" y="131"/>
                  </a:lnTo>
                  <a:lnTo>
                    <a:pt x="40" y="131"/>
                  </a:lnTo>
                  <a:lnTo>
                    <a:pt x="36" y="129"/>
                  </a:lnTo>
                  <a:lnTo>
                    <a:pt x="32" y="129"/>
                  </a:lnTo>
                  <a:lnTo>
                    <a:pt x="29" y="129"/>
                  </a:lnTo>
                  <a:lnTo>
                    <a:pt x="25" y="129"/>
                  </a:lnTo>
                  <a:lnTo>
                    <a:pt x="21" y="126"/>
                  </a:lnTo>
                  <a:lnTo>
                    <a:pt x="18" y="124"/>
                  </a:lnTo>
                  <a:lnTo>
                    <a:pt x="14" y="122"/>
                  </a:lnTo>
                  <a:lnTo>
                    <a:pt x="12" y="122"/>
                  </a:lnTo>
                  <a:lnTo>
                    <a:pt x="7" y="116"/>
                  </a:lnTo>
                  <a:lnTo>
                    <a:pt x="5" y="113"/>
                  </a:lnTo>
                  <a:lnTo>
                    <a:pt x="2" y="109"/>
                  </a:lnTo>
                  <a:lnTo>
                    <a:pt x="0" y="106"/>
                  </a:lnTo>
                  <a:lnTo>
                    <a:pt x="0" y="104"/>
                  </a:lnTo>
                  <a:lnTo>
                    <a:pt x="12" y="102"/>
                  </a:lnTo>
                  <a:lnTo>
                    <a:pt x="12" y="102"/>
                  </a:lnTo>
                  <a:lnTo>
                    <a:pt x="14" y="106"/>
                  </a:lnTo>
                  <a:lnTo>
                    <a:pt x="16" y="109"/>
                  </a:lnTo>
                  <a:lnTo>
                    <a:pt x="20" y="115"/>
                  </a:lnTo>
                  <a:lnTo>
                    <a:pt x="25" y="116"/>
                  </a:lnTo>
                  <a:lnTo>
                    <a:pt x="32" y="120"/>
                  </a:lnTo>
                  <a:lnTo>
                    <a:pt x="34" y="122"/>
                  </a:lnTo>
                  <a:lnTo>
                    <a:pt x="40" y="122"/>
                  </a:lnTo>
                  <a:lnTo>
                    <a:pt x="43" y="122"/>
                  </a:lnTo>
                  <a:lnTo>
                    <a:pt x="51" y="122"/>
                  </a:lnTo>
                  <a:lnTo>
                    <a:pt x="54" y="120"/>
                  </a:lnTo>
                  <a:lnTo>
                    <a:pt x="60" y="116"/>
                  </a:lnTo>
                  <a:lnTo>
                    <a:pt x="65" y="113"/>
                  </a:lnTo>
                  <a:lnTo>
                    <a:pt x="71" y="109"/>
                  </a:lnTo>
                  <a:lnTo>
                    <a:pt x="74" y="104"/>
                  </a:lnTo>
                  <a:lnTo>
                    <a:pt x="78" y="98"/>
                  </a:lnTo>
                  <a:lnTo>
                    <a:pt x="83" y="93"/>
                  </a:lnTo>
                  <a:lnTo>
                    <a:pt x="87" y="87"/>
                  </a:lnTo>
                  <a:lnTo>
                    <a:pt x="89" y="82"/>
                  </a:lnTo>
                  <a:lnTo>
                    <a:pt x="92" y="76"/>
                  </a:lnTo>
                  <a:lnTo>
                    <a:pt x="94" y="71"/>
                  </a:lnTo>
                  <a:lnTo>
                    <a:pt x="98" y="67"/>
                  </a:lnTo>
                  <a:lnTo>
                    <a:pt x="98" y="64"/>
                  </a:lnTo>
                  <a:lnTo>
                    <a:pt x="100" y="60"/>
                  </a:lnTo>
                  <a:lnTo>
                    <a:pt x="101" y="58"/>
                  </a:lnTo>
                  <a:lnTo>
                    <a:pt x="101" y="58"/>
                  </a:lnTo>
                  <a:lnTo>
                    <a:pt x="100" y="56"/>
                  </a:lnTo>
                  <a:lnTo>
                    <a:pt x="98" y="51"/>
                  </a:lnTo>
                  <a:lnTo>
                    <a:pt x="96" y="46"/>
                  </a:lnTo>
                  <a:lnTo>
                    <a:pt x="94" y="42"/>
                  </a:lnTo>
                  <a:lnTo>
                    <a:pt x="92" y="38"/>
                  </a:lnTo>
                  <a:lnTo>
                    <a:pt x="91" y="35"/>
                  </a:lnTo>
                  <a:lnTo>
                    <a:pt x="85" y="31"/>
                  </a:lnTo>
                  <a:lnTo>
                    <a:pt x="83" y="26"/>
                  </a:lnTo>
                  <a:lnTo>
                    <a:pt x="78" y="22"/>
                  </a:lnTo>
                  <a:lnTo>
                    <a:pt x="74" y="20"/>
                  </a:lnTo>
                  <a:lnTo>
                    <a:pt x="69" y="18"/>
                  </a:lnTo>
                  <a:lnTo>
                    <a:pt x="63" y="17"/>
                  </a:lnTo>
                  <a:lnTo>
                    <a:pt x="58" y="17"/>
                  </a:lnTo>
                  <a:lnTo>
                    <a:pt x="52" y="18"/>
                  </a:lnTo>
                  <a:lnTo>
                    <a:pt x="45" y="18"/>
                  </a:lnTo>
                  <a:lnTo>
                    <a:pt x="41" y="20"/>
                  </a:lnTo>
                  <a:lnTo>
                    <a:pt x="38" y="24"/>
                  </a:lnTo>
                  <a:lnTo>
                    <a:pt x="34" y="27"/>
                  </a:lnTo>
                  <a:lnTo>
                    <a:pt x="32" y="31"/>
                  </a:lnTo>
                  <a:lnTo>
                    <a:pt x="31" y="33"/>
                  </a:lnTo>
                  <a:lnTo>
                    <a:pt x="31" y="38"/>
                  </a:lnTo>
                  <a:lnTo>
                    <a:pt x="31" y="42"/>
                  </a:lnTo>
                  <a:lnTo>
                    <a:pt x="31" y="46"/>
                  </a:lnTo>
                  <a:lnTo>
                    <a:pt x="31" y="49"/>
                  </a:lnTo>
                  <a:lnTo>
                    <a:pt x="32" y="53"/>
                  </a:lnTo>
                  <a:lnTo>
                    <a:pt x="34" y="56"/>
                  </a:lnTo>
                  <a:lnTo>
                    <a:pt x="38" y="62"/>
                  </a:lnTo>
                  <a:lnTo>
                    <a:pt x="41" y="67"/>
                  </a:lnTo>
                  <a:lnTo>
                    <a:pt x="45" y="71"/>
                  </a:lnTo>
                  <a:lnTo>
                    <a:pt x="51" y="73"/>
                  </a:lnTo>
                  <a:lnTo>
                    <a:pt x="54" y="76"/>
                  </a:lnTo>
                  <a:lnTo>
                    <a:pt x="60" y="78"/>
                  </a:lnTo>
                  <a:lnTo>
                    <a:pt x="65" y="82"/>
                  </a:lnTo>
                  <a:lnTo>
                    <a:pt x="67" y="82"/>
                  </a:lnTo>
                  <a:lnTo>
                    <a:pt x="67" y="8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7" name="Freeform 52"/>
            <p:cNvSpPr>
              <a:spLocks/>
            </p:cNvSpPr>
            <p:nvPr/>
          </p:nvSpPr>
          <p:spPr bwMode="auto">
            <a:xfrm>
              <a:off x="3879" y="1655"/>
              <a:ext cx="143" cy="268"/>
            </a:xfrm>
            <a:custGeom>
              <a:avLst/>
              <a:gdLst>
                <a:gd name="T0" fmla="*/ 112 w 143"/>
                <a:gd name="T1" fmla="*/ 3 h 268"/>
                <a:gd name="T2" fmla="*/ 108 w 143"/>
                <a:gd name="T3" fmla="*/ 9 h 268"/>
                <a:gd name="T4" fmla="*/ 105 w 143"/>
                <a:gd name="T5" fmla="*/ 14 h 268"/>
                <a:gd name="T6" fmla="*/ 99 w 143"/>
                <a:gd name="T7" fmla="*/ 23 h 268"/>
                <a:gd name="T8" fmla="*/ 94 w 143"/>
                <a:gd name="T9" fmla="*/ 32 h 268"/>
                <a:gd name="T10" fmla="*/ 89 w 143"/>
                <a:gd name="T11" fmla="*/ 43 h 268"/>
                <a:gd name="T12" fmla="*/ 81 w 143"/>
                <a:gd name="T13" fmla="*/ 56 h 268"/>
                <a:gd name="T14" fmla="*/ 76 w 143"/>
                <a:gd name="T15" fmla="*/ 70 h 268"/>
                <a:gd name="T16" fmla="*/ 69 w 143"/>
                <a:gd name="T17" fmla="*/ 85 h 268"/>
                <a:gd name="T18" fmla="*/ 65 w 143"/>
                <a:gd name="T19" fmla="*/ 90 h 268"/>
                <a:gd name="T20" fmla="*/ 61 w 143"/>
                <a:gd name="T21" fmla="*/ 99 h 268"/>
                <a:gd name="T22" fmla="*/ 58 w 143"/>
                <a:gd name="T23" fmla="*/ 107 h 268"/>
                <a:gd name="T24" fmla="*/ 52 w 143"/>
                <a:gd name="T25" fmla="*/ 114 h 268"/>
                <a:gd name="T26" fmla="*/ 49 w 143"/>
                <a:gd name="T27" fmla="*/ 121 h 268"/>
                <a:gd name="T28" fmla="*/ 47 w 143"/>
                <a:gd name="T29" fmla="*/ 129 h 268"/>
                <a:gd name="T30" fmla="*/ 39 w 143"/>
                <a:gd name="T31" fmla="*/ 143 h 268"/>
                <a:gd name="T32" fmla="*/ 34 w 143"/>
                <a:gd name="T33" fmla="*/ 158 h 268"/>
                <a:gd name="T34" fmla="*/ 27 w 143"/>
                <a:gd name="T35" fmla="*/ 170 h 268"/>
                <a:gd name="T36" fmla="*/ 23 w 143"/>
                <a:gd name="T37" fmla="*/ 183 h 268"/>
                <a:gd name="T38" fmla="*/ 18 w 143"/>
                <a:gd name="T39" fmla="*/ 192 h 268"/>
                <a:gd name="T40" fmla="*/ 14 w 143"/>
                <a:gd name="T41" fmla="*/ 203 h 268"/>
                <a:gd name="T42" fmla="*/ 10 w 143"/>
                <a:gd name="T43" fmla="*/ 212 h 268"/>
                <a:gd name="T44" fmla="*/ 9 w 143"/>
                <a:gd name="T45" fmla="*/ 219 h 268"/>
                <a:gd name="T46" fmla="*/ 7 w 143"/>
                <a:gd name="T47" fmla="*/ 228 h 268"/>
                <a:gd name="T48" fmla="*/ 5 w 143"/>
                <a:gd name="T49" fmla="*/ 234 h 268"/>
                <a:gd name="T50" fmla="*/ 1 w 143"/>
                <a:gd name="T51" fmla="*/ 247 h 268"/>
                <a:gd name="T52" fmla="*/ 0 w 143"/>
                <a:gd name="T53" fmla="*/ 256 h 268"/>
                <a:gd name="T54" fmla="*/ 0 w 143"/>
                <a:gd name="T55" fmla="*/ 263 h 268"/>
                <a:gd name="T56" fmla="*/ 0 w 143"/>
                <a:gd name="T57" fmla="*/ 268 h 268"/>
                <a:gd name="T58" fmla="*/ 0 w 143"/>
                <a:gd name="T59" fmla="*/ 263 h 268"/>
                <a:gd name="T60" fmla="*/ 5 w 143"/>
                <a:gd name="T61" fmla="*/ 250 h 268"/>
                <a:gd name="T62" fmla="*/ 7 w 143"/>
                <a:gd name="T63" fmla="*/ 241 h 268"/>
                <a:gd name="T64" fmla="*/ 12 w 143"/>
                <a:gd name="T65" fmla="*/ 232 h 268"/>
                <a:gd name="T66" fmla="*/ 16 w 143"/>
                <a:gd name="T67" fmla="*/ 221 h 268"/>
                <a:gd name="T68" fmla="*/ 21 w 143"/>
                <a:gd name="T69" fmla="*/ 210 h 268"/>
                <a:gd name="T70" fmla="*/ 27 w 143"/>
                <a:gd name="T71" fmla="*/ 196 h 268"/>
                <a:gd name="T72" fmla="*/ 34 w 143"/>
                <a:gd name="T73" fmla="*/ 183 h 268"/>
                <a:gd name="T74" fmla="*/ 39 w 143"/>
                <a:gd name="T75" fmla="*/ 170 h 268"/>
                <a:gd name="T76" fmla="*/ 47 w 143"/>
                <a:gd name="T77" fmla="*/ 156 h 268"/>
                <a:gd name="T78" fmla="*/ 54 w 143"/>
                <a:gd name="T79" fmla="*/ 143 h 268"/>
                <a:gd name="T80" fmla="*/ 61 w 143"/>
                <a:gd name="T81" fmla="*/ 129 h 268"/>
                <a:gd name="T82" fmla="*/ 69 w 143"/>
                <a:gd name="T83" fmla="*/ 116 h 268"/>
                <a:gd name="T84" fmla="*/ 76 w 143"/>
                <a:gd name="T85" fmla="*/ 103 h 268"/>
                <a:gd name="T86" fmla="*/ 83 w 143"/>
                <a:gd name="T87" fmla="*/ 90 h 268"/>
                <a:gd name="T88" fmla="*/ 90 w 143"/>
                <a:gd name="T89" fmla="*/ 79 h 268"/>
                <a:gd name="T90" fmla="*/ 96 w 143"/>
                <a:gd name="T91" fmla="*/ 69 h 268"/>
                <a:gd name="T92" fmla="*/ 103 w 143"/>
                <a:gd name="T93" fmla="*/ 59 h 268"/>
                <a:gd name="T94" fmla="*/ 108 w 143"/>
                <a:gd name="T95" fmla="*/ 49 h 268"/>
                <a:gd name="T96" fmla="*/ 114 w 143"/>
                <a:gd name="T97" fmla="*/ 41 h 268"/>
                <a:gd name="T98" fmla="*/ 119 w 143"/>
                <a:gd name="T99" fmla="*/ 34 h 268"/>
                <a:gd name="T100" fmla="*/ 125 w 143"/>
                <a:gd name="T101" fmla="*/ 27 h 268"/>
                <a:gd name="T102" fmla="*/ 132 w 143"/>
                <a:gd name="T103" fmla="*/ 16 h 268"/>
                <a:gd name="T104" fmla="*/ 138 w 143"/>
                <a:gd name="T105" fmla="*/ 7 h 268"/>
                <a:gd name="T106" fmla="*/ 143 w 143"/>
                <a:gd name="T107" fmla="*/ 1 h 268"/>
                <a:gd name="T108" fmla="*/ 134 w 143"/>
                <a:gd name="T109" fmla="*/ 0 h 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43" h="268">
                  <a:moveTo>
                    <a:pt x="134" y="0"/>
                  </a:moveTo>
                  <a:lnTo>
                    <a:pt x="112" y="3"/>
                  </a:lnTo>
                  <a:lnTo>
                    <a:pt x="110" y="3"/>
                  </a:lnTo>
                  <a:lnTo>
                    <a:pt x="108" y="9"/>
                  </a:lnTo>
                  <a:lnTo>
                    <a:pt x="107" y="10"/>
                  </a:lnTo>
                  <a:lnTo>
                    <a:pt x="105" y="14"/>
                  </a:lnTo>
                  <a:lnTo>
                    <a:pt x="101" y="18"/>
                  </a:lnTo>
                  <a:lnTo>
                    <a:pt x="99" y="23"/>
                  </a:lnTo>
                  <a:lnTo>
                    <a:pt x="96" y="27"/>
                  </a:lnTo>
                  <a:lnTo>
                    <a:pt x="94" y="32"/>
                  </a:lnTo>
                  <a:lnTo>
                    <a:pt x="92" y="38"/>
                  </a:lnTo>
                  <a:lnTo>
                    <a:pt x="89" y="43"/>
                  </a:lnTo>
                  <a:lnTo>
                    <a:pt x="85" y="49"/>
                  </a:lnTo>
                  <a:lnTo>
                    <a:pt x="81" y="56"/>
                  </a:lnTo>
                  <a:lnTo>
                    <a:pt x="79" y="63"/>
                  </a:lnTo>
                  <a:lnTo>
                    <a:pt x="76" y="70"/>
                  </a:lnTo>
                  <a:lnTo>
                    <a:pt x="72" y="78"/>
                  </a:lnTo>
                  <a:lnTo>
                    <a:pt x="69" y="85"/>
                  </a:lnTo>
                  <a:lnTo>
                    <a:pt x="67" y="87"/>
                  </a:lnTo>
                  <a:lnTo>
                    <a:pt x="65" y="90"/>
                  </a:lnTo>
                  <a:lnTo>
                    <a:pt x="61" y="94"/>
                  </a:lnTo>
                  <a:lnTo>
                    <a:pt x="61" y="99"/>
                  </a:lnTo>
                  <a:lnTo>
                    <a:pt x="59" y="101"/>
                  </a:lnTo>
                  <a:lnTo>
                    <a:pt x="58" y="107"/>
                  </a:lnTo>
                  <a:lnTo>
                    <a:pt x="54" y="110"/>
                  </a:lnTo>
                  <a:lnTo>
                    <a:pt x="52" y="114"/>
                  </a:lnTo>
                  <a:lnTo>
                    <a:pt x="50" y="118"/>
                  </a:lnTo>
                  <a:lnTo>
                    <a:pt x="49" y="121"/>
                  </a:lnTo>
                  <a:lnTo>
                    <a:pt x="47" y="125"/>
                  </a:lnTo>
                  <a:lnTo>
                    <a:pt x="47" y="129"/>
                  </a:lnTo>
                  <a:lnTo>
                    <a:pt x="41" y="136"/>
                  </a:lnTo>
                  <a:lnTo>
                    <a:pt x="39" y="143"/>
                  </a:lnTo>
                  <a:lnTo>
                    <a:pt x="36" y="150"/>
                  </a:lnTo>
                  <a:lnTo>
                    <a:pt x="34" y="158"/>
                  </a:lnTo>
                  <a:lnTo>
                    <a:pt x="30" y="163"/>
                  </a:lnTo>
                  <a:lnTo>
                    <a:pt x="27" y="170"/>
                  </a:lnTo>
                  <a:lnTo>
                    <a:pt x="25" y="176"/>
                  </a:lnTo>
                  <a:lnTo>
                    <a:pt x="23" y="183"/>
                  </a:lnTo>
                  <a:lnTo>
                    <a:pt x="21" y="187"/>
                  </a:lnTo>
                  <a:lnTo>
                    <a:pt x="18" y="192"/>
                  </a:lnTo>
                  <a:lnTo>
                    <a:pt x="16" y="198"/>
                  </a:lnTo>
                  <a:lnTo>
                    <a:pt x="14" y="203"/>
                  </a:lnTo>
                  <a:lnTo>
                    <a:pt x="12" y="207"/>
                  </a:lnTo>
                  <a:lnTo>
                    <a:pt x="10" y="212"/>
                  </a:lnTo>
                  <a:lnTo>
                    <a:pt x="10" y="216"/>
                  </a:lnTo>
                  <a:lnTo>
                    <a:pt x="9" y="219"/>
                  </a:lnTo>
                  <a:lnTo>
                    <a:pt x="7" y="223"/>
                  </a:lnTo>
                  <a:lnTo>
                    <a:pt x="7" y="228"/>
                  </a:lnTo>
                  <a:lnTo>
                    <a:pt x="5" y="230"/>
                  </a:lnTo>
                  <a:lnTo>
                    <a:pt x="5" y="234"/>
                  </a:lnTo>
                  <a:lnTo>
                    <a:pt x="1" y="239"/>
                  </a:lnTo>
                  <a:lnTo>
                    <a:pt x="1" y="247"/>
                  </a:lnTo>
                  <a:lnTo>
                    <a:pt x="0" y="250"/>
                  </a:lnTo>
                  <a:lnTo>
                    <a:pt x="0" y="256"/>
                  </a:lnTo>
                  <a:lnTo>
                    <a:pt x="0" y="259"/>
                  </a:lnTo>
                  <a:lnTo>
                    <a:pt x="0" y="263"/>
                  </a:lnTo>
                  <a:lnTo>
                    <a:pt x="0" y="265"/>
                  </a:lnTo>
                  <a:lnTo>
                    <a:pt x="0" y="268"/>
                  </a:lnTo>
                  <a:lnTo>
                    <a:pt x="0" y="267"/>
                  </a:lnTo>
                  <a:lnTo>
                    <a:pt x="0" y="263"/>
                  </a:lnTo>
                  <a:lnTo>
                    <a:pt x="1" y="257"/>
                  </a:lnTo>
                  <a:lnTo>
                    <a:pt x="5" y="250"/>
                  </a:lnTo>
                  <a:lnTo>
                    <a:pt x="7" y="247"/>
                  </a:lnTo>
                  <a:lnTo>
                    <a:pt x="7" y="241"/>
                  </a:lnTo>
                  <a:lnTo>
                    <a:pt x="10" y="237"/>
                  </a:lnTo>
                  <a:lnTo>
                    <a:pt x="12" y="232"/>
                  </a:lnTo>
                  <a:lnTo>
                    <a:pt x="14" y="227"/>
                  </a:lnTo>
                  <a:lnTo>
                    <a:pt x="16" y="221"/>
                  </a:lnTo>
                  <a:lnTo>
                    <a:pt x="19" y="216"/>
                  </a:lnTo>
                  <a:lnTo>
                    <a:pt x="21" y="210"/>
                  </a:lnTo>
                  <a:lnTo>
                    <a:pt x="25" y="203"/>
                  </a:lnTo>
                  <a:lnTo>
                    <a:pt x="27" y="196"/>
                  </a:lnTo>
                  <a:lnTo>
                    <a:pt x="30" y="190"/>
                  </a:lnTo>
                  <a:lnTo>
                    <a:pt x="34" y="183"/>
                  </a:lnTo>
                  <a:lnTo>
                    <a:pt x="36" y="176"/>
                  </a:lnTo>
                  <a:lnTo>
                    <a:pt x="39" y="170"/>
                  </a:lnTo>
                  <a:lnTo>
                    <a:pt x="43" y="163"/>
                  </a:lnTo>
                  <a:lnTo>
                    <a:pt x="47" y="156"/>
                  </a:lnTo>
                  <a:lnTo>
                    <a:pt x="50" y="148"/>
                  </a:lnTo>
                  <a:lnTo>
                    <a:pt x="54" y="143"/>
                  </a:lnTo>
                  <a:lnTo>
                    <a:pt x="58" y="134"/>
                  </a:lnTo>
                  <a:lnTo>
                    <a:pt x="61" y="129"/>
                  </a:lnTo>
                  <a:lnTo>
                    <a:pt x="65" y="121"/>
                  </a:lnTo>
                  <a:lnTo>
                    <a:pt x="69" y="116"/>
                  </a:lnTo>
                  <a:lnTo>
                    <a:pt x="72" y="110"/>
                  </a:lnTo>
                  <a:lnTo>
                    <a:pt x="76" y="103"/>
                  </a:lnTo>
                  <a:lnTo>
                    <a:pt x="79" y="98"/>
                  </a:lnTo>
                  <a:lnTo>
                    <a:pt x="83" y="90"/>
                  </a:lnTo>
                  <a:lnTo>
                    <a:pt x="87" y="85"/>
                  </a:lnTo>
                  <a:lnTo>
                    <a:pt x="90" y="79"/>
                  </a:lnTo>
                  <a:lnTo>
                    <a:pt x="92" y="74"/>
                  </a:lnTo>
                  <a:lnTo>
                    <a:pt x="96" y="69"/>
                  </a:lnTo>
                  <a:lnTo>
                    <a:pt x="99" y="63"/>
                  </a:lnTo>
                  <a:lnTo>
                    <a:pt x="103" y="59"/>
                  </a:lnTo>
                  <a:lnTo>
                    <a:pt x="105" y="54"/>
                  </a:lnTo>
                  <a:lnTo>
                    <a:pt x="108" y="49"/>
                  </a:lnTo>
                  <a:lnTo>
                    <a:pt x="110" y="45"/>
                  </a:lnTo>
                  <a:lnTo>
                    <a:pt x="114" y="41"/>
                  </a:lnTo>
                  <a:lnTo>
                    <a:pt x="116" y="38"/>
                  </a:lnTo>
                  <a:lnTo>
                    <a:pt x="119" y="34"/>
                  </a:lnTo>
                  <a:lnTo>
                    <a:pt x="121" y="30"/>
                  </a:lnTo>
                  <a:lnTo>
                    <a:pt x="125" y="27"/>
                  </a:lnTo>
                  <a:lnTo>
                    <a:pt x="127" y="21"/>
                  </a:lnTo>
                  <a:lnTo>
                    <a:pt x="132" y="16"/>
                  </a:lnTo>
                  <a:lnTo>
                    <a:pt x="134" y="10"/>
                  </a:lnTo>
                  <a:lnTo>
                    <a:pt x="138" y="7"/>
                  </a:lnTo>
                  <a:lnTo>
                    <a:pt x="141" y="1"/>
                  </a:lnTo>
                  <a:lnTo>
                    <a:pt x="143" y="1"/>
                  </a:lnTo>
                  <a:lnTo>
                    <a:pt x="134" y="0"/>
                  </a:lnTo>
                  <a:lnTo>
                    <a:pt x="134" y="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8" name="Freeform 53"/>
            <p:cNvSpPr>
              <a:spLocks/>
            </p:cNvSpPr>
            <p:nvPr/>
          </p:nvSpPr>
          <p:spPr bwMode="auto">
            <a:xfrm>
              <a:off x="3653" y="1912"/>
              <a:ext cx="278" cy="211"/>
            </a:xfrm>
            <a:custGeom>
              <a:avLst/>
              <a:gdLst>
                <a:gd name="T0" fmla="*/ 195 w 278"/>
                <a:gd name="T1" fmla="*/ 66 h 211"/>
                <a:gd name="T2" fmla="*/ 186 w 278"/>
                <a:gd name="T3" fmla="*/ 64 h 211"/>
                <a:gd name="T4" fmla="*/ 171 w 278"/>
                <a:gd name="T5" fmla="*/ 62 h 211"/>
                <a:gd name="T6" fmla="*/ 153 w 278"/>
                <a:gd name="T7" fmla="*/ 57 h 211"/>
                <a:gd name="T8" fmla="*/ 135 w 278"/>
                <a:gd name="T9" fmla="*/ 53 h 211"/>
                <a:gd name="T10" fmla="*/ 115 w 278"/>
                <a:gd name="T11" fmla="*/ 48 h 211"/>
                <a:gd name="T12" fmla="*/ 95 w 278"/>
                <a:gd name="T13" fmla="*/ 44 h 211"/>
                <a:gd name="T14" fmla="*/ 77 w 278"/>
                <a:gd name="T15" fmla="*/ 39 h 211"/>
                <a:gd name="T16" fmla="*/ 60 w 278"/>
                <a:gd name="T17" fmla="*/ 33 h 211"/>
                <a:gd name="T18" fmla="*/ 46 w 278"/>
                <a:gd name="T19" fmla="*/ 26 h 211"/>
                <a:gd name="T20" fmla="*/ 35 w 278"/>
                <a:gd name="T21" fmla="*/ 20 h 211"/>
                <a:gd name="T22" fmla="*/ 24 w 278"/>
                <a:gd name="T23" fmla="*/ 19 h 211"/>
                <a:gd name="T24" fmla="*/ 9 w 278"/>
                <a:gd name="T25" fmla="*/ 24 h 211"/>
                <a:gd name="T26" fmla="*/ 2 w 278"/>
                <a:gd name="T27" fmla="*/ 39 h 211"/>
                <a:gd name="T28" fmla="*/ 0 w 278"/>
                <a:gd name="T29" fmla="*/ 53 h 211"/>
                <a:gd name="T30" fmla="*/ 0 w 278"/>
                <a:gd name="T31" fmla="*/ 66 h 211"/>
                <a:gd name="T32" fmla="*/ 2 w 278"/>
                <a:gd name="T33" fmla="*/ 82 h 211"/>
                <a:gd name="T34" fmla="*/ 8 w 278"/>
                <a:gd name="T35" fmla="*/ 99 h 211"/>
                <a:gd name="T36" fmla="*/ 13 w 278"/>
                <a:gd name="T37" fmla="*/ 115 h 211"/>
                <a:gd name="T38" fmla="*/ 22 w 278"/>
                <a:gd name="T39" fmla="*/ 131 h 211"/>
                <a:gd name="T40" fmla="*/ 33 w 278"/>
                <a:gd name="T41" fmla="*/ 146 h 211"/>
                <a:gd name="T42" fmla="*/ 44 w 278"/>
                <a:gd name="T43" fmla="*/ 158 h 211"/>
                <a:gd name="T44" fmla="*/ 58 w 278"/>
                <a:gd name="T45" fmla="*/ 171 h 211"/>
                <a:gd name="T46" fmla="*/ 73 w 278"/>
                <a:gd name="T47" fmla="*/ 182 h 211"/>
                <a:gd name="T48" fmla="*/ 89 w 278"/>
                <a:gd name="T49" fmla="*/ 191 h 211"/>
                <a:gd name="T50" fmla="*/ 106 w 278"/>
                <a:gd name="T51" fmla="*/ 200 h 211"/>
                <a:gd name="T52" fmla="*/ 122 w 278"/>
                <a:gd name="T53" fmla="*/ 206 h 211"/>
                <a:gd name="T54" fmla="*/ 140 w 278"/>
                <a:gd name="T55" fmla="*/ 209 h 211"/>
                <a:gd name="T56" fmla="*/ 158 w 278"/>
                <a:gd name="T57" fmla="*/ 211 h 211"/>
                <a:gd name="T58" fmla="*/ 175 w 278"/>
                <a:gd name="T59" fmla="*/ 209 h 211"/>
                <a:gd name="T60" fmla="*/ 191 w 278"/>
                <a:gd name="T61" fmla="*/ 208 h 211"/>
                <a:gd name="T62" fmla="*/ 206 w 278"/>
                <a:gd name="T63" fmla="*/ 202 h 211"/>
                <a:gd name="T64" fmla="*/ 218 w 278"/>
                <a:gd name="T65" fmla="*/ 195 h 211"/>
                <a:gd name="T66" fmla="*/ 229 w 278"/>
                <a:gd name="T67" fmla="*/ 184 h 211"/>
                <a:gd name="T68" fmla="*/ 240 w 278"/>
                <a:gd name="T69" fmla="*/ 175 h 211"/>
                <a:gd name="T70" fmla="*/ 247 w 278"/>
                <a:gd name="T71" fmla="*/ 162 h 211"/>
                <a:gd name="T72" fmla="*/ 256 w 278"/>
                <a:gd name="T73" fmla="*/ 149 h 211"/>
                <a:gd name="T74" fmla="*/ 262 w 278"/>
                <a:gd name="T75" fmla="*/ 135 h 211"/>
                <a:gd name="T76" fmla="*/ 267 w 278"/>
                <a:gd name="T77" fmla="*/ 122 h 211"/>
                <a:gd name="T78" fmla="*/ 271 w 278"/>
                <a:gd name="T79" fmla="*/ 106 h 211"/>
                <a:gd name="T80" fmla="*/ 273 w 278"/>
                <a:gd name="T81" fmla="*/ 93 h 211"/>
                <a:gd name="T82" fmla="*/ 275 w 278"/>
                <a:gd name="T83" fmla="*/ 77 h 211"/>
                <a:gd name="T84" fmla="*/ 275 w 278"/>
                <a:gd name="T85" fmla="*/ 64 h 211"/>
                <a:gd name="T86" fmla="*/ 276 w 278"/>
                <a:gd name="T87" fmla="*/ 49 h 211"/>
                <a:gd name="T88" fmla="*/ 278 w 278"/>
                <a:gd name="T89" fmla="*/ 37 h 211"/>
                <a:gd name="T90" fmla="*/ 278 w 278"/>
                <a:gd name="T91" fmla="*/ 26 h 211"/>
                <a:gd name="T92" fmla="*/ 278 w 278"/>
                <a:gd name="T93" fmla="*/ 11 h 211"/>
                <a:gd name="T94" fmla="*/ 200 w 278"/>
                <a:gd name="T95" fmla="*/ 68 h 2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78" h="211">
                  <a:moveTo>
                    <a:pt x="200" y="68"/>
                  </a:moveTo>
                  <a:lnTo>
                    <a:pt x="198" y="66"/>
                  </a:lnTo>
                  <a:lnTo>
                    <a:pt x="195" y="66"/>
                  </a:lnTo>
                  <a:lnTo>
                    <a:pt x="191" y="66"/>
                  </a:lnTo>
                  <a:lnTo>
                    <a:pt x="189" y="64"/>
                  </a:lnTo>
                  <a:lnTo>
                    <a:pt x="186" y="64"/>
                  </a:lnTo>
                  <a:lnTo>
                    <a:pt x="180" y="64"/>
                  </a:lnTo>
                  <a:lnTo>
                    <a:pt x="175" y="62"/>
                  </a:lnTo>
                  <a:lnTo>
                    <a:pt x="171" y="62"/>
                  </a:lnTo>
                  <a:lnTo>
                    <a:pt x="166" y="60"/>
                  </a:lnTo>
                  <a:lnTo>
                    <a:pt x="160" y="59"/>
                  </a:lnTo>
                  <a:lnTo>
                    <a:pt x="153" y="57"/>
                  </a:lnTo>
                  <a:lnTo>
                    <a:pt x="147" y="57"/>
                  </a:lnTo>
                  <a:lnTo>
                    <a:pt x="142" y="55"/>
                  </a:lnTo>
                  <a:lnTo>
                    <a:pt x="135" y="53"/>
                  </a:lnTo>
                  <a:lnTo>
                    <a:pt x="127" y="51"/>
                  </a:lnTo>
                  <a:lnTo>
                    <a:pt x="122" y="51"/>
                  </a:lnTo>
                  <a:lnTo>
                    <a:pt x="115" y="48"/>
                  </a:lnTo>
                  <a:lnTo>
                    <a:pt x="109" y="48"/>
                  </a:lnTo>
                  <a:lnTo>
                    <a:pt x="102" y="46"/>
                  </a:lnTo>
                  <a:lnTo>
                    <a:pt x="95" y="44"/>
                  </a:lnTo>
                  <a:lnTo>
                    <a:pt x="89" y="40"/>
                  </a:lnTo>
                  <a:lnTo>
                    <a:pt x="84" y="40"/>
                  </a:lnTo>
                  <a:lnTo>
                    <a:pt x="77" y="39"/>
                  </a:lnTo>
                  <a:lnTo>
                    <a:pt x="71" y="37"/>
                  </a:lnTo>
                  <a:lnTo>
                    <a:pt x="66" y="33"/>
                  </a:lnTo>
                  <a:lnTo>
                    <a:pt x="60" y="33"/>
                  </a:lnTo>
                  <a:lnTo>
                    <a:pt x="55" y="31"/>
                  </a:lnTo>
                  <a:lnTo>
                    <a:pt x="51" y="30"/>
                  </a:lnTo>
                  <a:lnTo>
                    <a:pt x="46" y="26"/>
                  </a:lnTo>
                  <a:lnTo>
                    <a:pt x="44" y="26"/>
                  </a:lnTo>
                  <a:lnTo>
                    <a:pt x="40" y="24"/>
                  </a:lnTo>
                  <a:lnTo>
                    <a:pt x="35" y="20"/>
                  </a:lnTo>
                  <a:lnTo>
                    <a:pt x="33" y="20"/>
                  </a:lnTo>
                  <a:lnTo>
                    <a:pt x="29" y="19"/>
                  </a:lnTo>
                  <a:lnTo>
                    <a:pt x="24" y="19"/>
                  </a:lnTo>
                  <a:lnTo>
                    <a:pt x="18" y="19"/>
                  </a:lnTo>
                  <a:lnTo>
                    <a:pt x="13" y="20"/>
                  </a:lnTo>
                  <a:lnTo>
                    <a:pt x="9" y="24"/>
                  </a:lnTo>
                  <a:lnTo>
                    <a:pt x="6" y="28"/>
                  </a:lnTo>
                  <a:lnTo>
                    <a:pt x="4" y="33"/>
                  </a:lnTo>
                  <a:lnTo>
                    <a:pt x="2" y="39"/>
                  </a:lnTo>
                  <a:lnTo>
                    <a:pt x="0" y="46"/>
                  </a:lnTo>
                  <a:lnTo>
                    <a:pt x="0" y="49"/>
                  </a:lnTo>
                  <a:lnTo>
                    <a:pt x="0" y="53"/>
                  </a:lnTo>
                  <a:lnTo>
                    <a:pt x="0" y="59"/>
                  </a:lnTo>
                  <a:lnTo>
                    <a:pt x="0" y="62"/>
                  </a:lnTo>
                  <a:lnTo>
                    <a:pt x="0" y="66"/>
                  </a:lnTo>
                  <a:lnTo>
                    <a:pt x="0" y="71"/>
                  </a:lnTo>
                  <a:lnTo>
                    <a:pt x="2" y="77"/>
                  </a:lnTo>
                  <a:lnTo>
                    <a:pt x="2" y="82"/>
                  </a:lnTo>
                  <a:lnTo>
                    <a:pt x="4" y="86"/>
                  </a:lnTo>
                  <a:lnTo>
                    <a:pt x="6" y="91"/>
                  </a:lnTo>
                  <a:lnTo>
                    <a:pt x="8" y="99"/>
                  </a:lnTo>
                  <a:lnTo>
                    <a:pt x="9" y="104"/>
                  </a:lnTo>
                  <a:lnTo>
                    <a:pt x="11" y="109"/>
                  </a:lnTo>
                  <a:lnTo>
                    <a:pt x="13" y="115"/>
                  </a:lnTo>
                  <a:lnTo>
                    <a:pt x="17" y="120"/>
                  </a:lnTo>
                  <a:lnTo>
                    <a:pt x="18" y="126"/>
                  </a:lnTo>
                  <a:lnTo>
                    <a:pt x="22" y="131"/>
                  </a:lnTo>
                  <a:lnTo>
                    <a:pt x="26" y="137"/>
                  </a:lnTo>
                  <a:lnTo>
                    <a:pt x="29" y="140"/>
                  </a:lnTo>
                  <a:lnTo>
                    <a:pt x="33" y="146"/>
                  </a:lnTo>
                  <a:lnTo>
                    <a:pt x="37" y="149"/>
                  </a:lnTo>
                  <a:lnTo>
                    <a:pt x="40" y="155"/>
                  </a:lnTo>
                  <a:lnTo>
                    <a:pt x="44" y="158"/>
                  </a:lnTo>
                  <a:lnTo>
                    <a:pt x="49" y="164"/>
                  </a:lnTo>
                  <a:lnTo>
                    <a:pt x="53" y="168"/>
                  </a:lnTo>
                  <a:lnTo>
                    <a:pt x="58" y="171"/>
                  </a:lnTo>
                  <a:lnTo>
                    <a:pt x="62" y="177"/>
                  </a:lnTo>
                  <a:lnTo>
                    <a:pt x="67" y="180"/>
                  </a:lnTo>
                  <a:lnTo>
                    <a:pt x="73" y="182"/>
                  </a:lnTo>
                  <a:lnTo>
                    <a:pt x="78" y="186"/>
                  </a:lnTo>
                  <a:lnTo>
                    <a:pt x="84" y="189"/>
                  </a:lnTo>
                  <a:lnTo>
                    <a:pt x="89" y="191"/>
                  </a:lnTo>
                  <a:lnTo>
                    <a:pt x="95" y="195"/>
                  </a:lnTo>
                  <a:lnTo>
                    <a:pt x="100" y="197"/>
                  </a:lnTo>
                  <a:lnTo>
                    <a:pt x="106" y="200"/>
                  </a:lnTo>
                  <a:lnTo>
                    <a:pt x="111" y="202"/>
                  </a:lnTo>
                  <a:lnTo>
                    <a:pt x="117" y="204"/>
                  </a:lnTo>
                  <a:lnTo>
                    <a:pt x="122" y="206"/>
                  </a:lnTo>
                  <a:lnTo>
                    <a:pt x="129" y="208"/>
                  </a:lnTo>
                  <a:lnTo>
                    <a:pt x="135" y="208"/>
                  </a:lnTo>
                  <a:lnTo>
                    <a:pt x="140" y="209"/>
                  </a:lnTo>
                  <a:lnTo>
                    <a:pt x="147" y="209"/>
                  </a:lnTo>
                  <a:lnTo>
                    <a:pt x="153" y="211"/>
                  </a:lnTo>
                  <a:lnTo>
                    <a:pt x="158" y="211"/>
                  </a:lnTo>
                  <a:lnTo>
                    <a:pt x="164" y="211"/>
                  </a:lnTo>
                  <a:lnTo>
                    <a:pt x="169" y="211"/>
                  </a:lnTo>
                  <a:lnTo>
                    <a:pt x="175" y="209"/>
                  </a:lnTo>
                  <a:lnTo>
                    <a:pt x="180" y="209"/>
                  </a:lnTo>
                  <a:lnTo>
                    <a:pt x="186" y="208"/>
                  </a:lnTo>
                  <a:lnTo>
                    <a:pt x="191" y="208"/>
                  </a:lnTo>
                  <a:lnTo>
                    <a:pt x="195" y="206"/>
                  </a:lnTo>
                  <a:lnTo>
                    <a:pt x="200" y="204"/>
                  </a:lnTo>
                  <a:lnTo>
                    <a:pt x="206" y="202"/>
                  </a:lnTo>
                  <a:lnTo>
                    <a:pt x="209" y="200"/>
                  </a:lnTo>
                  <a:lnTo>
                    <a:pt x="213" y="197"/>
                  </a:lnTo>
                  <a:lnTo>
                    <a:pt x="218" y="195"/>
                  </a:lnTo>
                  <a:lnTo>
                    <a:pt x="222" y="191"/>
                  </a:lnTo>
                  <a:lnTo>
                    <a:pt x="226" y="188"/>
                  </a:lnTo>
                  <a:lnTo>
                    <a:pt x="229" y="184"/>
                  </a:lnTo>
                  <a:lnTo>
                    <a:pt x="233" y="182"/>
                  </a:lnTo>
                  <a:lnTo>
                    <a:pt x="236" y="178"/>
                  </a:lnTo>
                  <a:lnTo>
                    <a:pt x="240" y="175"/>
                  </a:lnTo>
                  <a:lnTo>
                    <a:pt x="242" y="169"/>
                  </a:lnTo>
                  <a:lnTo>
                    <a:pt x="245" y="166"/>
                  </a:lnTo>
                  <a:lnTo>
                    <a:pt x="247" y="162"/>
                  </a:lnTo>
                  <a:lnTo>
                    <a:pt x="251" y="158"/>
                  </a:lnTo>
                  <a:lnTo>
                    <a:pt x="253" y="153"/>
                  </a:lnTo>
                  <a:lnTo>
                    <a:pt x="256" y="149"/>
                  </a:lnTo>
                  <a:lnTo>
                    <a:pt x="258" y="144"/>
                  </a:lnTo>
                  <a:lnTo>
                    <a:pt x="260" y="140"/>
                  </a:lnTo>
                  <a:lnTo>
                    <a:pt x="262" y="135"/>
                  </a:lnTo>
                  <a:lnTo>
                    <a:pt x="264" y="131"/>
                  </a:lnTo>
                  <a:lnTo>
                    <a:pt x="265" y="126"/>
                  </a:lnTo>
                  <a:lnTo>
                    <a:pt x="267" y="122"/>
                  </a:lnTo>
                  <a:lnTo>
                    <a:pt x="267" y="117"/>
                  </a:lnTo>
                  <a:lnTo>
                    <a:pt x="269" y="111"/>
                  </a:lnTo>
                  <a:lnTo>
                    <a:pt x="271" y="106"/>
                  </a:lnTo>
                  <a:lnTo>
                    <a:pt x="271" y="102"/>
                  </a:lnTo>
                  <a:lnTo>
                    <a:pt x="271" y="97"/>
                  </a:lnTo>
                  <a:lnTo>
                    <a:pt x="273" y="93"/>
                  </a:lnTo>
                  <a:lnTo>
                    <a:pt x="273" y="88"/>
                  </a:lnTo>
                  <a:lnTo>
                    <a:pt x="273" y="82"/>
                  </a:lnTo>
                  <a:lnTo>
                    <a:pt x="275" y="77"/>
                  </a:lnTo>
                  <a:lnTo>
                    <a:pt x="275" y="73"/>
                  </a:lnTo>
                  <a:lnTo>
                    <a:pt x="275" y="68"/>
                  </a:lnTo>
                  <a:lnTo>
                    <a:pt x="275" y="64"/>
                  </a:lnTo>
                  <a:lnTo>
                    <a:pt x="275" y="59"/>
                  </a:lnTo>
                  <a:lnTo>
                    <a:pt x="276" y="53"/>
                  </a:lnTo>
                  <a:lnTo>
                    <a:pt x="276" y="49"/>
                  </a:lnTo>
                  <a:lnTo>
                    <a:pt x="276" y="46"/>
                  </a:lnTo>
                  <a:lnTo>
                    <a:pt x="278" y="40"/>
                  </a:lnTo>
                  <a:lnTo>
                    <a:pt x="278" y="37"/>
                  </a:lnTo>
                  <a:lnTo>
                    <a:pt x="278" y="33"/>
                  </a:lnTo>
                  <a:lnTo>
                    <a:pt x="278" y="30"/>
                  </a:lnTo>
                  <a:lnTo>
                    <a:pt x="278" y="26"/>
                  </a:lnTo>
                  <a:lnTo>
                    <a:pt x="278" y="22"/>
                  </a:lnTo>
                  <a:lnTo>
                    <a:pt x="278" y="15"/>
                  </a:lnTo>
                  <a:lnTo>
                    <a:pt x="278" y="11"/>
                  </a:lnTo>
                  <a:lnTo>
                    <a:pt x="278" y="0"/>
                  </a:lnTo>
                  <a:lnTo>
                    <a:pt x="278" y="0"/>
                  </a:lnTo>
                  <a:lnTo>
                    <a:pt x="200" y="68"/>
                  </a:lnTo>
                  <a:lnTo>
                    <a:pt x="200" y="68"/>
                  </a:lnTo>
                  <a:close/>
                </a:path>
              </a:pathLst>
            </a:custGeom>
            <a:solidFill>
              <a:srgbClr val="D1D18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49" name="Freeform 54"/>
            <p:cNvSpPr>
              <a:spLocks/>
            </p:cNvSpPr>
            <p:nvPr/>
          </p:nvSpPr>
          <p:spPr bwMode="auto">
            <a:xfrm>
              <a:off x="3982" y="1522"/>
              <a:ext cx="76" cy="94"/>
            </a:xfrm>
            <a:custGeom>
              <a:avLst/>
              <a:gdLst>
                <a:gd name="T0" fmla="*/ 7 w 76"/>
                <a:gd name="T1" fmla="*/ 49 h 94"/>
                <a:gd name="T2" fmla="*/ 25 w 76"/>
                <a:gd name="T3" fmla="*/ 67 h 94"/>
                <a:gd name="T4" fmla="*/ 56 w 76"/>
                <a:gd name="T5" fmla="*/ 60 h 94"/>
                <a:gd name="T6" fmla="*/ 55 w 76"/>
                <a:gd name="T7" fmla="*/ 60 h 94"/>
                <a:gd name="T8" fmla="*/ 51 w 76"/>
                <a:gd name="T9" fmla="*/ 56 h 94"/>
                <a:gd name="T10" fmla="*/ 45 w 76"/>
                <a:gd name="T11" fmla="*/ 54 h 94"/>
                <a:gd name="T12" fmla="*/ 40 w 76"/>
                <a:gd name="T13" fmla="*/ 49 h 94"/>
                <a:gd name="T14" fmla="*/ 35 w 76"/>
                <a:gd name="T15" fmla="*/ 44 h 94"/>
                <a:gd name="T16" fmla="*/ 29 w 76"/>
                <a:gd name="T17" fmla="*/ 36 h 94"/>
                <a:gd name="T18" fmla="*/ 27 w 76"/>
                <a:gd name="T19" fmla="*/ 33 h 94"/>
                <a:gd name="T20" fmla="*/ 27 w 76"/>
                <a:gd name="T21" fmla="*/ 29 h 94"/>
                <a:gd name="T22" fmla="*/ 25 w 76"/>
                <a:gd name="T23" fmla="*/ 25 h 94"/>
                <a:gd name="T24" fmla="*/ 25 w 76"/>
                <a:gd name="T25" fmla="*/ 22 h 94"/>
                <a:gd name="T26" fmla="*/ 25 w 76"/>
                <a:gd name="T27" fmla="*/ 16 h 94"/>
                <a:gd name="T28" fmla="*/ 27 w 76"/>
                <a:gd name="T29" fmla="*/ 13 h 94"/>
                <a:gd name="T30" fmla="*/ 27 w 76"/>
                <a:gd name="T31" fmla="*/ 9 h 94"/>
                <a:gd name="T32" fmla="*/ 29 w 76"/>
                <a:gd name="T33" fmla="*/ 7 h 94"/>
                <a:gd name="T34" fmla="*/ 33 w 76"/>
                <a:gd name="T35" fmla="*/ 4 h 94"/>
                <a:gd name="T36" fmla="*/ 38 w 76"/>
                <a:gd name="T37" fmla="*/ 2 h 94"/>
                <a:gd name="T38" fmla="*/ 44 w 76"/>
                <a:gd name="T39" fmla="*/ 0 h 94"/>
                <a:gd name="T40" fmla="*/ 47 w 76"/>
                <a:gd name="T41" fmla="*/ 0 h 94"/>
                <a:gd name="T42" fmla="*/ 51 w 76"/>
                <a:gd name="T43" fmla="*/ 0 h 94"/>
                <a:gd name="T44" fmla="*/ 51 w 76"/>
                <a:gd name="T45" fmla="*/ 2 h 94"/>
                <a:gd name="T46" fmla="*/ 53 w 76"/>
                <a:gd name="T47" fmla="*/ 2 h 94"/>
                <a:gd name="T48" fmla="*/ 55 w 76"/>
                <a:gd name="T49" fmla="*/ 4 h 94"/>
                <a:gd name="T50" fmla="*/ 58 w 76"/>
                <a:gd name="T51" fmla="*/ 7 h 94"/>
                <a:gd name="T52" fmla="*/ 64 w 76"/>
                <a:gd name="T53" fmla="*/ 13 h 94"/>
                <a:gd name="T54" fmla="*/ 67 w 76"/>
                <a:gd name="T55" fmla="*/ 18 h 94"/>
                <a:gd name="T56" fmla="*/ 71 w 76"/>
                <a:gd name="T57" fmla="*/ 24 h 94"/>
                <a:gd name="T58" fmla="*/ 75 w 76"/>
                <a:gd name="T59" fmla="*/ 29 h 94"/>
                <a:gd name="T60" fmla="*/ 76 w 76"/>
                <a:gd name="T61" fmla="*/ 36 h 94"/>
                <a:gd name="T62" fmla="*/ 49 w 76"/>
                <a:gd name="T63" fmla="*/ 91 h 94"/>
                <a:gd name="T64" fmla="*/ 47 w 76"/>
                <a:gd name="T65" fmla="*/ 91 h 94"/>
                <a:gd name="T66" fmla="*/ 44 w 76"/>
                <a:gd name="T67" fmla="*/ 93 h 94"/>
                <a:gd name="T68" fmla="*/ 40 w 76"/>
                <a:gd name="T69" fmla="*/ 93 h 94"/>
                <a:gd name="T70" fmla="*/ 35 w 76"/>
                <a:gd name="T71" fmla="*/ 94 h 94"/>
                <a:gd name="T72" fmla="*/ 27 w 76"/>
                <a:gd name="T73" fmla="*/ 94 h 94"/>
                <a:gd name="T74" fmla="*/ 20 w 76"/>
                <a:gd name="T75" fmla="*/ 93 h 94"/>
                <a:gd name="T76" fmla="*/ 15 w 76"/>
                <a:gd name="T77" fmla="*/ 91 h 94"/>
                <a:gd name="T78" fmla="*/ 9 w 76"/>
                <a:gd name="T79" fmla="*/ 87 h 94"/>
                <a:gd name="T80" fmla="*/ 4 w 76"/>
                <a:gd name="T81" fmla="*/ 78 h 94"/>
                <a:gd name="T82" fmla="*/ 2 w 76"/>
                <a:gd name="T83" fmla="*/ 73 h 94"/>
                <a:gd name="T84" fmla="*/ 0 w 76"/>
                <a:gd name="T85" fmla="*/ 65 h 94"/>
                <a:gd name="T86" fmla="*/ 2 w 76"/>
                <a:gd name="T87" fmla="*/ 60 h 94"/>
                <a:gd name="T88" fmla="*/ 4 w 76"/>
                <a:gd name="T89" fmla="*/ 54 h 94"/>
                <a:gd name="T90" fmla="*/ 4 w 76"/>
                <a:gd name="T91" fmla="*/ 51 h 94"/>
                <a:gd name="T92" fmla="*/ 5 w 76"/>
                <a:gd name="T93" fmla="*/ 49 h 94"/>
                <a:gd name="T94" fmla="*/ 7 w 76"/>
                <a:gd name="T95" fmla="*/ 49 h 94"/>
                <a:gd name="T96" fmla="*/ 7 w 76"/>
                <a:gd name="T97" fmla="*/ 49 h 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76" h="94">
                  <a:moveTo>
                    <a:pt x="7" y="49"/>
                  </a:moveTo>
                  <a:lnTo>
                    <a:pt x="25" y="67"/>
                  </a:lnTo>
                  <a:lnTo>
                    <a:pt x="56" y="60"/>
                  </a:lnTo>
                  <a:lnTo>
                    <a:pt x="55" y="60"/>
                  </a:lnTo>
                  <a:lnTo>
                    <a:pt x="51" y="56"/>
                  </a:lnTo>
                  <a:lnTo>
                    <a:pt x="45" y="54"/>
                  </a:lnTo>
                  <a:lnTo>
                    <a:pt x="40" y="49"/>
                  </a:lnTo>
                  <a:lnTo>
                    <a:pt x="35" y="44"/>
                  </a:lnTo>
                  <a:lnTo>
                    <a:pt x="29" y="36"/>
                  </a:lnTo>
                  <a:lnTo>
                    <a:pt x="27" y="33"/>
                  </a:lnTo>
                  <a:lnTo>
                    <a:pt x="27" y="29"/>
                  </a:lnTo>
                  <a:lnTo>
                    <a:pt x="25" y="25"/>
                  </a:lnTo>
                  <a:lnTo>
                    <a:pt x="25" y="22"/>
                  </a:lnTo>
                  <a:lnTo>
                    <a:pt x="25" y="16"/>
                  </a:lnTo>
                  <a:lnTo>
                    <a:pt x="27" y="13"/>
                  </a:lnTo>
                  <a:lnTo>
                    <a:pt x="27" y="9"/>
                  </a:lnTo>
                  <a:lnTo>
                    <a:pt x="29" y="7"/>
                  </a:lnTo>
                  <a:lnTo>
                    <a:pt x="33" y="4"/>
                  </a:lnTo>
                  <a:lnTo>
                    <a:pt x="38" y="2"/>
                  </a:lnTo>
                  <a:lnTo>
                    <a:pt x="44" y="0"/>
                  </a:lnTo>
                  <a:lnTo>
                    <a:pt x="47" y="0"/>
                  </a:lnTo>
                  <a:lnTo>
                    <a:pt x="51" y="0"/>
                  </a:lnTo>
                  <a:lnTo>
                    <a:pt x="51" y="2"/>
                  </a:lnTo>
                  <a:lnTo>
                    <a:pt x="53" y="2"/>
                  </a:lnTo>
                  <a:lnTo>
                    <a:pt x="55" y="4"/>
                  </a:lnTo>
                  <a:lnTo>
                    <a:pt x="58" y="7"/>
                  </a:lnTo>
                  <a:lnTo>
                    <a:pt x="64" y="13"/>
                  </a:lnTo>
                  <a:lnTo>
                    <a:pt x="67" y="18"/>
                  </a:lnTo>
                  <a:lnTo>
                    <a:pt x="71" y="24"/>
                  </a:lnTo>
                  <a:lnTo>
                    <a:pt x="75" y="29"/>
                  </a:lnTo>
                  <a:lnTo>
                    <a:pt x="76" y="36"/>
                  </a:lnTo>
                  <a:lnTo>
                    <a:pt x="49" y="91"/>
                  </a:lnTo>
                  <a:lnTo>
                    <a:pt x="47" y="91"/>
                  </a:lnTo>
                  <a:lnTo>
                    <a:pt x="44" y="93"/>
                  </a:lnTo>
                  <a:lnTo>
                    <a:pt x="40" y="93"/>
                  </a:lnTo>
                  <a:lnTo>
                    <a:pt x="35" y="94"/>
                  </a:lnTo>
                  <a:lnTo>
                    <a:pt x="27" y="94"/>
                  </a:lnTo>
                  <a:lnTo>
                    <a:pt x="20" y="93"/>
                  </a:lnTo>
                  <a:lnTo>
                    <a:pt x="15" y="91"/>
                  </a:lnTo>
                  <a:lnTo>
                    <a:pt x="9" y="87"/>
                  </a:lnTo>
                  <a:lnTo>
                    <a:pt x="4" y="78"/>
                  </a:lnTo>
                  <a:lnTo>
                    <a:pt x="2" y="73"/>
                  </a:lnTo>
                  <a:lnTo>
                    <a:pt x="0" y="65"/>
                  </a:lnTo>
                  <a:lnTo>
                    <a:pt x="2" y="60"/>
                  </a:lnTo>
                  <a:lnTo>
                    <a:pt x="4" y="54"/>
                  </a:lnTo>
                  <a:lnTo>
                    <a:pt x="4" y="51"/>
                  </a:lnTo>
                  <a:lnTo>
                    <a:pt x="5" y="49"/>
                  </a:lnTo>
                  <a:lnTo>
                    <a:pt x="7" y="49"/>
                  </a:lnTo>
                  <a:lnTo>
                    <a:pt x="7" y="49"/>
                  </a:lnTo>
                  <a:close/>
                </a:path>
              </a:pathLst>
            </a:custGeom>
            <a:solidFill>
              <a:srgbClr val="FFA87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0" name="Freeform 55"/>
            <p:cNvSpPr>
              <a:spLocks/>
            </p:cNvSpPr>
            <p:nvPr/>
          </p:nvSpPr>
          <p:spPr bwMode="auto">
            <a:xfrm>
              <a:off x="3828" y="1647"/>
              <a:ext cx="152" cy="269"/>
            </a:xfrm>
            <a:custGeom>
              <a:avLst/>
              <a:gdLst>
                <a:gd name="T0" fmla="*/ 123 w 152"/>
                <a:gd name="T1" fmla="*/ 0 h 269"/>
                <a:gd name="T2" fmla="*/ 132 w 152"/>
                <a:gd name="T3" fmla="*/ 0 h 269"/>
                <a:gd name="T4" fmla="*/ 143 w 152"/>
                <a:gd name="T5" fmla="*/ 4 h 269"/>
                <a:gd name="T6" fmla="*/ 150 w 152"/>
                <a:gd name="T7" fmla="*/ 11 h 269"/>
                <a:gd name="T8" fmla="*/ 150 w 152"/>
                <a:gd name="T9" fmla="*/ 20 h 269"/>
                <a:gd name="T10" fmla="*/ 145 w 152"/>
                <a:gd name="T11" fmla="*/ 31 h 269"/>
                <a:gd name="T12" fmla="*/ 138 w 152"/>
                <a:gd name="T13" fmla="*/ 42 h 269"/>
                <a:gd name="T14" fmla="*/ 134 w 152"/>
                <a:gd name="T15" fmla="*/ 49 h 269"/>
                <a:gd name="T16" fmla="*/ 129 w 152"/>
                <a:gd name="T17" fmla="*/ 57 h 269"/>
                <a:gd name="T18" fmla="*/ 125 w 152"/>
                <a:gd name="T19" fmla="*/ 64 h 269"/>
                <a:gd name="T20" fmla="*/ 120 w 152"/>
                <a:gd name="T21" fmla="*/ 73 h 269"/>
                <a:gd name="T22" fmla="*/ 114 w 152"/>
                <a:gd name="T23" fmla="*/ 80 h 269"/>
                <a:gd name="T24" fmla="*/ 109 w 152"/>
                <a:gd name="T25" fmla="*/ 87 h 269"/>
                <a:gd name="T26" fmla="*/ 105 w 152"/>
                <a:gd name="T27" fmla="*/ 95 h 269"/>
                <a:gd name="T28" fmla="*/ 100 w 152"/>
                <a:gd name="T29" fmla="*/ 102 h 269"/>
                <a:gd name="T30" fmla="*/ 96 w 152"/>
                <a:gd name="T31" fmla="*/ 109 h 269"/>
                <a:gd name="T32" fmla="*/ 36 w 152"/>
                <a:gd name="T33" fmla="*/ 264 h 269"/>
                <a:gd name="T34" fmla="*/ 31 w 152"/>
                <a:gd name="T35" fmla="*/ 265 h 269"/>
                <a:gd name="T36" fmla="*/ 20 w 152"/>
                <a:gd name="T37" fmla="*/ 269 h 269"/>
                <a:gd name="T38" fmla="*/ 9 w 152"/>
                <a:gd name="T39" fmla="*/ 267 h 269"/>
                <a:gd name="T40" fmla="*/ 1 w 152"/>
                <a:gd name="T41" fmla="*/ 260 h 269"/>
                <a:gd name="T42" fmla="*/ 0 w 152"/>
                <a:gd name="T43" fmla="*/ 255 h 269"/>
                <a:gd name="T44" fmla="*/ 1 w 152"/>
                <a:gd name="T45" fmla="*/ 247 h 269"/>
                <a:gd name="T46" fmla="*/ 3 w 152"/>
                <a:gd name="T47" fmla="*/ 238 h 269"/>
                <a:gd name="T48" fmla="*/ 7 w 152"/>
                <a:gd name="T49" fmla="*/ 227 h 269"/>
                <a:gd name="T50" fmla="*/ 11 w 152"/>
                <a:gd name="T51" fmla="*/ 215 h 269"/>
                <a:gd name="T52" fmla="*/ 16 w 152"/>
                <a:gd name="T53" fmla="*/ 202 h 269"/>
                <a:gd name="T54" fmla="*/ 18 w 152"/>
                <a:gd name="T55" fmla="*/ 195 h 269"/>
                <a:gd name="T56" fmla="*/ 20 w 152"/>
                <a:gd name="T57" fmla="*/ 187 h 269"/>
                <a:gd name="T58" fmla="*/ 27 w 152"/>
                <a:gd name="T59" fmla="*/ 173 h 269"/>
                <a:gd name="T60" fmla="*/ 29 w 152"/>
                <a:gd name="T61" fmla="*/ 166 h 269"/>
                <a:gd name="T62" fmla="*/ 32 w 152"/>
                <a:gd name="T63" fmla="*/ 158 h 269"/>
                <a:gd name="T64" fmla="*/ 36 w 152"/>
                <a:gd name="T65" fmla="*/ 149 h 269"/>
                <a:gd name="T66" fmla="*/ 38 w 152"/>
                <a:gd name="T67" fmla="*/ 142 h 269"/>
                <a:gd name="T68" fmla="*/ 41 w 152"/>
                <a:gd name="T69" fmla="*/ 135 h 269"/>
                <a:gd name="T70" fmla="*/ 45 w 152"/>
                <a:gd name="T71" fmla="*/ 126 h 269"/>
                <a:gd name="T72" fmla="*/ 52 w 152"/>
                <a:gd name="T73" fmla="*/ 113 h 269"/>
                <a:gd name="T74" fmla="*/ 54 w 152"/>
                <a:gd name="T75" fmla="*/ 104 h 269"/>
                <a:gd name="T76" fmla="*/ 58 w 152"/>
                <a:gd name="T77" fmla="*/ 97 h 269"/>
                <a:gd name="T78" fmla="*/ 63 w 152"/>
                <a:gd name="T79" fmla="*/ 84 h 269"/>
                <a:gd name="T80" fmla="*/ 70 w 152"/>
                <a:gd name="T81" fmla="*/ 71 h 269"/>
                <a:gd name="T82" fmla="*/ 76 w 152"/>
                <a:gd name="T83" fmla="*/ 62 h 269"/>
                <a:gd name="T84" fmla="*/ 80 w 152"/>
                <a:gd name="T85" fmla="*/ 51 h 269"/>
                <a:gd name="T86" fmla="*/ 85 w 152"/>
                <a:gd name="T87" fmla="*/ 42 h 269"/>
                <a:gd name="T88" fmla="*/ 89 w 152"/>
                <a:gd name="T89" fmla="*/ 35 h 269"/>
                <a:gd name="T90" fmla="*/ 92 w 152"/>
                <a:gd name="T91" fmla="*/ 29 h 269"/>
                <a:gd name="T92" fmla="*/ 100 w 152"/>
                <a:gd name="T93" fmla="*/ 17 h 269"/>
                <a:gd name="T94" fmla="*/ 109 w 152"/>
                <a:gd name="T95" fmla="*/ 9 h 269"/>
                <a:gd name="T96" fmla="*/ 118 w 152"/>
                <a:gd name="T97" fmla="*/ 2 h 269"/>
                <a:gd name="T98" fmla="*/ 121 w 152"/>
                <a:gd name="T99" fmla="*/ 0 h 2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52" h="269">
                  <a:moveTo>
                    <a:pt x="121" y="0"/>
                  </a:moveTo>
                  <a:lnTo>
                    <a:pt x="123" y="0"/>
                  </a:lnTo>
                  <a:lnTo>
                    <a:pt x="127" y="0"/>
                  </a:lnTo>
                  <a:lnTo>
                    <a:pt x="132" y="0"/>
                  </a:lnTo>
                  <a:lnTo>
                    <a:pt x="138" y="2"/>
                  </a:lnTo>
                  <a:lnTo>
                    <a:pt x="143" y="4"/>
                  </a:lnTo>
                  <a:lnTo>
                    <a:pt x="147" y="8"/>
                  </a:lnTo>
                  <a:lnTo>
                    <a:pt x="150" y="11"/>
                  </a:lnTo>
                  <a:lnTo>
                    <a:pt x="152" y="18"/>
                  </a:lnTo>
                  <a:lnTo>
                    <a:pt x="150" y="20"/>
                  </a:lnTo>
                  <a:lnTo>
                    <a:pt x="147" y="26"/>
                  </a:lnTo>
                  <a:lnTo>
                    <a:pt x="145" y="31"/>
                  </a:lnTo>
                  <a:lnTo>
                    <a:pt x="141" y="38"/>
                  </a:lnTo>
                  <a:lnTo>
                    <a:pt x="138" y="42"/>
                  </a:lnTo>
                  <a:lnTo>
                    <a:pt x="136" y="44"/>
                  </a:lnTo>
                  <a:lnTo>
                    <a:pt x="134" y="49"/>
                  </a:lnTo>
                  <a:lnTo>
                    <a:pt x="132" y="53"/>
                  </a:lnTo>
                  <a:lnTo>
                    <a:pt x="129" y="57"/>
                  </a:lnTo>
                  <a:lnTo>
                    <a:pt x="127" y="60"/>
                  </a:lnTo>
                  <a:lnTo>
                    <a:pt x="125" y="64"/>
                  </a:lnTo>
                  <a:lnTo>
                    <a:pt x="123" y="69"/>
                  </a:lnTo>
                  <a:lnTo>
                    <a:pt x="120" y="73"/>
                  </a:lnTo>
                  <a:lnTo>
                    <a:pt x="116" y="77"/>
                  </a:lnTo>
                  <a:lnTo>
                    <a:pt x="114" y="80"/>
                  </a:lnTo>
                  <a:lnTo>
                    <a:pt x="112" y="84"/>
                  </a:lnTo>
                  <a:lnTo>
                    <a:pt x="109" y="87"/>
                  </a:lnTo>
                  <a:lnTo>
                    <a:pt x="107" y="91"/>
                  </a:lnTo>
                  <a:lnTo>
                    <a:pt x="105" y="95"/>
                  </a:lnTo>
                  <a:lnTo>
                    <a:pt x="103" y="97"/>
                  </a:lnTo>
                  <a:lnTo>
                    <a:pt x="100" y="102"/>
                  </a:lnTo>
                  <a:lnTo>
                    <a:pt x="98" y="106"/>
                  </a:lnTo>
                  <a:lnTo>
                    <a:pt x="96" y="109"/>
                  </a:lnTo>
                  <a:lnTo>
                    <a:pt x="96" y="109"/>
                  </a:lnTo>
                  <a:lnTo>
                    <a:pt x="36" y="264"/>
                  </a:lnTo>
                  <a:lnTo>
                    <a:pt x="32" y="264"/>
                  </a:lnTo>
                  <a:lnTo>
                    <a:pt x="31" y="265"/>
                  </a:lnTo>
                  <a:lnTo>
                    <a:pt x="25" y="265"/>
                  </a:lnTo>
                  <a:lnTo>
                    <a:pt x="20" y="269"/>
                  </a:lnTo>
                  <a:lnTo>
                    <a:pt x="12" y="269"/>
                  </a:lnTo>
                  <a:lnTo>
                    <a:pt x="9" y="267"/>
                  </a:lnTo>
                  <a:lnTo>
                    <a:pt x="3" y="264"/>
                  </a:lnTo>
                  <a:lnTo>
                    <a:pt x="1" y="260"/>
                  </a:lnTo>
                  <a:lnTo>
                    <a:pt x="0" y="256"/>
                  </a:lnTo>
                  <a:lnTo>
                    <a:pt x="0" y="255"/>
                  </a:lnTo>
                  <a:lnTo>
                    <a:pt x="0" y="251"/>
                  </a:lnTo>
                  <a:lnTo>
                    <a:pt x="1" y="247"/>
                  </a:lnTo>
                  <a:lnTo>
                    <a:pt x="1" y="242"/>
                  </a:lnTo>
                  <a:lnTo>
                    <a:pt x="3" y="238"/>
                  </a:lnTo>
                  <a:lnTo>
                    <a:pt x="5" y="233"/>
                  </a:lnTo>
                  <a:lnTo>
                    <a:pt x="7" y="227"/>
                  </a:lnTo>
                  <a:lnTo>
                    <a:pt x="9" y="220"/>
                  </a:lnTo>
                  <a:lnTo>
                    <a:pt x="11" y="215"/>
                  </a:lnTo>
                  <a:lnTo>
                    <a:pt x="12" y="209"/>
                  </a:lnTo>
                  <a:lnTo>
                    <a:pt x="16" y="202"/>
                  </a:lnTo>
                  <a:lnTo>
                    <a:pt x="16" y="198"/>
                  </a:lnTo>
                  <a:lnTo>
                    <a:pt x="18" y="195"/>
                  </a:lnTo>
                  <a:lnTo>
                    <a:pt x="18" y="191"/>
                  </a:lnTo>
                  <a:lnTo>
                    <a:pt x="20" y="187"/>
                  </a:lnTo>
                  <a:lnTo>
                    <a:pt x="23" y="180"/>
                  </a:lnTo>
                  <a:lnTo>
                    <a:pt x="27" y="173"/>
                  </a:lnTo>
                  <a:lnTo>
                    <a:pt x="27" y="169"/>
                  </a:lnTo>
                  <a:lnTo>
                    <a:pt x="29" y="166"/>
                  </a:lnTo>
                  <a:lnTo>
                    <a:pt x="31" y="162"/>
                  </a:lnTo>
                  <a:lnTo>
                    <a:pt x="32" y="158"/>
                  </a:lnTo>
                  <a:lnTo>
                    <a:pt x="34" y="153"/>
                  </a:lnTo>
                  <a:lnTo>
                    <a:pt x="36" y="149"/>
                  </a:lnTo>
                  <a:lnTo>
                    <a:pt x="36" y="146"/>
                  </a:lnTo>
                  <a:lnTo>
                    <a:pt x="38" y="142"/>
                  </a:lnTo>
                  <a:lnTo>
                    <a:pt x="40" y="138"/>
                  </a:lnTo>
                  <a:lnTo>
                    <a:pt x="41" y="135"/>
                  </a:lnTo>
                  <a:lnTo>
                    <a:pt x="43" y="129"/>
                  </a:lnTo>
                  <a:lnTo>
                    <a:pt x="45" y="126"/>
                  </a:lnTo>
                  <a:lnTo>
                    <a:pt x="47" y="118"/>
                  </a:lnTo>
                  <a:lnTo>
                    <a:pt x="52" y="113"/>
                  </a:lnTo>
                  <a:lnTo>
                    <a:pt x="52" y="107"/>
                  </a:lnTo>
                  <a:lnTo>
                    <a:pt x="54" y="104"/>
                  </a:lnTo>
                  <a:lnTo>
                    <a:pt x="56" y="100"/>
                  </a:lnTo>
                  <a:lnTo>
                    <a:pt x="58" y="97"/>
                  </a:lnTo>
                  <a:lnTo>
                    <a:pt x="61" y="89"/>
                  </a:lnTo>
                  <a:lnTo>
                    <a:pt x="63" y="84"/>
                  </a:lnTo>
                  <a:lnTo>
                    <a:pt x="67" y="77"/>
                  </a:lnTo>
                  <a:lnTo>
                    <a:pt x="70" y="71"/>
                  </a:lnTo>
                  <a:lnTo>
                    <a:pt x="72" y="66"/>
                  </a:lnTo>
                  <a:lnTo>
                    <a:pt x="76" y="62"/>
                  </a:lnTo>
                  <a:lnTo>
                    <a:pt x="78" y="55"/>
                  </a:lnTo>
                  <a:lnTo>
                    <a:pt x="80" y="51"/>
                  </a:lnTo>
                  <a:lnTo>
                    <a:pt x="81" y="48"/>
                  </a:lnTo>
                  <a:lnTo>
                    <a:pt x="85" y="42"/>
                  </a:lnTo>
                  <a:lnTo>
                    <a:pt x="87" y="38"/>
                  </a:lnTo>
                  <a:lnTo>
                    <a:pt x="89" y="35"/>
                  </a:lnTo>
                  <a:lnTo>
                    <a:pt x="90" y="31"/>
                  </a:lnTo>
                  <a:lnTo>
                    <a:pt x="92" y="29"/>
                  </a:lnTo>
                  <a:lnTo>
                    <a:pt x="96" y="22"/>
                  </a:lnTo>
                  <a:lnTo>
                    <a:pt x="100" y="17"/>
                  </a:lnTo>
                  <a:lnTo>
                    <a:pt x="103" y="13"/>
                  </a:lnTo>
                  <a:lnTo>
                    <a:pt x="109" y="9"/>
                  </a:lnTo>
                  <a:lnTo>
                    <a:pt x="112" y="4"/>
                  </a:lnTo>
                  <a:lnTo>
                    <a:pt x="118" y="2"/>
                  </a:lnTo>
                  <a:lnTo>
                    <a:pt x="120" y="0"/>
                  </a:lnTo>
                  <a:lnTo>
                    <a:pt x="121" y="0"/>
                  </a:lnTo>
                  <a:lnTo>
                    <a:pt x="121" y="0"/>
                  </a:lnTo>
                  <a:close/>
                </a:path>
              </a:pathLst>
            </a:custGeom>
            <a:solidFill>
              <a:srgbClr val="54C29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1" name="Freeform 56"/>
            <p:cNvSpPr>
              <a:spLocks/>
            </p:cNvSpPr>
            <p:nvPr/>
          </p:nvSpPr>
          <p:spPr bwMode="auto">
            <a:xfrm>
              <a:off x="3759" y="1418"/>
              <a:ext cx="76" cy="249"/>
            </a:xfrm>
            <a:custGeom>
              <a:avLst/>
              <a:gdLst>
                <a:gd name="T0" fmla="*/ 32 w 76"/>
                <a:gd name="T1" fmla="*/ 0 h 249"/>
                <a:gd name="T2" fmla="*/ 38 w 76"/>
                <a:gd name="T3" fmla="*/ 8 h 249"/>
                <a:gd name="T4" fmla="*/ 49 w 76"/>
                <a:gd name="T5" fmla="*/ 15 h 249"/>
                <a:gd name="T6" fmla="*/ 60 w 76"/>
                <a:gd name="T7" fmla="*/ 20 h 249"/>
                <a:gd name="T8" fmla="*/ 70 w 76"/>
                <a:gd name="T9" fmla="*/ 20 h 249"/>
                <a:gd name="T10" fmla="*/ 74 w 76"/>
                <a:gd name="T11" fmla="*/ 22 h 249"/>
                <a:gd name="T12" fmla="*/ 74 w 76"/>
                <a:gd name="T13" fmla="*/ 28 h 249"/>
                <a:gd name="T14" fmla="*/ 72 w 76"/>
                <a:gd name="T15" fmla="*/ 35 h 249"/>
                <a:gd name="T16" fmla="*/ 69 w 76"/>
                <a:gd name="T17" fmla="*/ 44 h 249"/>
                <a:gd name="T18" fmla="*/ 63 w 76"/>
                <a:gd name="T19" fmla="*/ 53 h 249"/>
                <a:gd name="T20" fmla="*/ 60 w 76"/>
                <a:gd name="T21" fmla="*/ 66 h 249"/>
                <a:gd name="T22" fmla="*/ 58 w 76"/>
                <a:gd name="T23" fmla="*/ 77 h 249"/>
                <a:gd name="T24" fmla="*/ 54 w 76"/>
                <a:gd name="T25" fmla="*/ 84 h 249"/>
                <a:gd name="T26" fmla="*/ 54 w 76"/>
                <a:gd name="T27" fmla="*/ 91 h 249"/>
                <a:gd name="T28" fmla="*/ 52 w 76"/>
                <a:gd name="T29" fmla="*/ 100 h 249"/>
                <a:gd name="T30" fmla="*/ 50 w 76"/>
                <a:gd name="T31" fmla="*/ 108 h 249"/>
                <a:gd name="T32" fmla="*/ 49 w 76"/>
                <a:gd name="T33" fmla="*/ 115 h 249"/>
                <a:gd name="T34" fmla="*/ 47 w 76"/>
                <a:gd name="T35" fmla="*/ 124 h 249"/>
                <a:gd name="T36" fmla="*/ 47 w 76"/>
                <a:gd name="T37" fmla="*/ 131 h 249"/>
                <a:gd name="T38" fmla="*/ 45 w 76"/>
                <a:gd name="T39" fmla="*/ 140 h 249"/>
                <a:gd name="T40" fmla="*/ 45 w 76"/>
                <a:gd name="T41" fmla="*/ 148 h 249"/>
                <a:gd name="T42" fmla="*/ 43 w 76"/>
                <a:gd name="T43" fmla="*/ 157 h 249"/>
                <a:gd name="T44" fmla="*/ 41 w 76"/>
                <a:gd name="T45" fmla="*/ 164 h 249"/>
                <a:gd name="T46" fmla="*/ 41 w 76"/>
                <a:gd name="T47" fmla="*/ 171 h 249"/>
                <a:gd name="T48" fmla="*/ 40 w 76"/>
                <a:gd name="T49" fmla="*/ 178 h 249"/>
                <a:gd name="T50" fmla="*/ 38 w 76"/>
                <a:gd name="T51" fmla="*/ 189 h 249"/>
                <a:gd name="T52" fmla="*/ 36 w 76"/>
                <a:gd name="T53" fmla="*/ 204 h 249"/>
                <a:gd name="T54" fmla="*/ 36 w 76"/>
                <a:gd name="T55" fmla="*/ 213 h 249"/>
                <a:gd name="T56" fmla="*/ 34 w 76"/>
                <a:gd name="T57" fmla="*/ 224 h 249"/>
                <a:gd name="T58" fmla="*/ 34 w 76"/>
                <a:gd name="T59" fmla="*/ 231 h 249"/>
                <a:gd name="T60" fmla="*/ 34 w 76"/>
                <a:gd name="T61" fmla="*/ 235 h 249"/>
                <a:gd name="T62" fmla="*/ 27 w 76"/>
                <a:gd name="T63" fmla="*/ 240 h 249"/>
                <a:gd name="T64" fmla="*/ 20 w 76"/>
                <a:gd name="T65" fmla="*/ 247 h 249"/>
                <a:gd name="T66" fmla="*/ 9 w 76"/>
                <a:gd name="T67" fmla="*/ 249 h 249"/>
                <a:gd name="T68" fmla="*/ 3 w 76"/>
                <a:gd name="T69" fmla="*/ 240 h 249"/>
                <a:gd name="T70" fmla="*/ 0 w 76"/>
                <a:gd name="T71" fmla="*/ 229 h 249"/>
                <a:gd name="T72" fmla="*/ 0 w 76"/>
                <a:gd name="T73" fmla="*/ 218 h 249"/>
                <a:gd name="T74" fmla="*/ 0 w 76"/>
                <a:gd name="T75" fmla="*/ 209 h 249"/>
                <a:gd name="T76" fmla="*/ 0 w 76"/>
                <a:gd name="T77" fmla="*/ 200 h 249"/>
                <a:gd name="T78" fmla="*/ 0 w 76"/>
                <a:gd name="T79" fmla="*/ 191 h 249"/>
                <a:gd name="T80" fmla="*/ 0 w 76"/>
                <a:gd name="T81" fmla="*/ 182 h 249"/>
                <a:gd name="T82" fmla="*/ 1 w 76"/>
                <a:gd name="T83" fmla="*/ 173 h 249"/>
                <a:gd name="T84" fmla="*/ 1 w 76"/>
                <a:gd name="T85" fmla="*/ 162 h 249"/>
                <a:gd name="T86" fmla="*/ 3 w 76"/>
                <a:gd name="T87" fmla="*/ 151 h 249"/>
                <a:gd name="T88" fmla="*/ 5 w 76"/>
                <a:gd name="T89" fmla="*/ 140 h 249"/>
                <a:gd name="T90" fmla="*/ 5 w 76"/>
                <a:gd name="T91" fmla="*/ 131 h 249"/>
                <a:gd name="T92" fmla="*/ 7 w 76"/>
                <a:gd name="T93" fmla="*/ 120 h 249"/>
                <a:gd name="T94" fmla="*/ 9 w 76"/>
                <a:gd name="T95" fmla="*/ 109 h 249"/>
                <a:gd name="T96" fmla="*/ 11 w 76"/>
                <a:gd name="T97" fmla="*/ 99 h 249"/>
                <a:gd name="T98" fmla="*/ 12 w 76"/>
                <a:gd name="T99" fmla="*/ 88 h 249"/>
                <a:gd name="T100" fmla="*/ 14 w 76"/>
                <a:gd name="T101" fmla="*/ 79 h 249"/>
                <a:gd name="T102" fmla="*/ 16 w 76"/>
                <a:gd name="T103" fmla="*/ 69 h 249"/>
                <a:gd name="T104" fmla="*/ 18 w 76"/>
                <a:gd name="T105" fmla="*/ 60 h 249"/>
                <a:gd name="T106" fmla="*/ 20 w 76"/>
                <a:gd name="T107" fmla="*/ 51 h 249"/>
                <a:gd name="T108" fmla="*/ 21 w 76"/>
                <a:gd name="T109" fmla="*/ 42 h 249"/>
                <a:gd name="T110" fmla="*/ 23 w 76"/>
                <a:gd name="T111" fmla="*/ 35 h 249"/>
                <a:gd name="T112" fmla="*/ 25 w 76"/>
                <a:gd name="T113" fmla="*/ 28 h 249"/>
                <a:gd name="T114" fmla="*/ 27 w 76"/>
                <a:gd name="T115" fmla="*/ 20 h 249"/>
                <a:gd name="T116" fmla="*/ 29 w 76"/>
                <a:gd name="T117" fmla="*/ 11 h 249"/>
                <a:gd name="T118" fmla="*/ 30 w 76"/>
                <a:gd name="T119" fmla="*/ 4 h 249"/>
                <a:gd name="T120" fmla="*/ 32 w 76"/>
                <a:gd name="T121" fmla="*/ 0 h 249"/>
                <a:gd name="T122" fmla="*/ 32 w 76"/>
                <a:gd name="T123" fmla="*/ 0 h 2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76" h="249">
                  <a:moveTo>
                    <a:pt x="32" y="0"/>
                  </a:moveTo>
                  <a:lnTo>
                    <a:pt x="32" y="0"/>
                  </a:lnTo>
                  <a:lnTo>
                    <a:pt x="34" y="4"/>
                  </a:lnTo>
                  <a:lnTo>
                    <a:pt x="38" y="8"/>
                  </a:lnTo>
                  <a:lnTo>
                    <a:pt x="43" y="11"/>
                  </a:lnTo>
                  <a:lnTo>
                    <a:pt x="49" y="15"/>
                  </a:lnTo>
                  <a:lnTo>
                    <a:pt x="54" y="17"/>
                  </a:lnTo>
                  <a:lnTo>
                    <a:pt x="60" y="20"/>
                  </a:lnTo>
                  <a:lnTo>
                    <a:pt x="67" y="20"/>
                  </a:lnTo>
                  <a:lnTo>
                    <a:pt x="70" y="20"/>
                  </a:lnTo>
                  <a:lnTo>
                    <a:pt x="74" y="20"/>
                  </a:lnTo>
                  <a:lnTo>
                    <a:pt x="74" y="22"/>
                  </a:lnTo>
                  <a:lnTo>
                    <a:pt x="76" y="24"/>
                  </a:lnTo>
                  <a:lnTo>
                    <a:pt x="74" y="28"/>
                  </a:lnTo>
                  <a:lnTo>
                    <a:pt x="74" y="31"/>
                  </a:lnTo>
                  <a:lnTo>
                    <a:pt x="72" y="35"/>
                  </a:lnTo>
                  <a:lnTo>
                    <a:pt x="70" y="40"/>
                  </a:lnTo>
                  <a:lnTo>
                    <a:pt x="69" y="44"/>
                  </a:lnTo>
                  <a:lnTo>
                    <a:pt x="67" y="48"/>
                  </a:lnTo>
                  <a:lnTo>
                    <a:pt x="63" y="53"/>
                  </a:lnTo>
                  <a:lnTo>
                    <a:pt x="61" y="60"/>
                  </a:lnTo>
                  <a:lnTo>
                    <a:pt x="60" y="66"/>
                  </a:lnTo>
                  <a:lnTo>
                    <a:pt x="58" y="73"/>
                  </a:lnTo>
                  <a:lnTo>
                    <a:pt x="58" y="77"/>
                  </a:lnTo>
                  <a:lnTo>
                    <a:pt x="56" y="80"/>
                  </a:lnTo>
                  <a:lnTo>
                    <a:pt x="54" y="84"/>
                  </a:lnTo>
                  <a:lnTo>
                    <a:pt x="54" y="88"/>
                  </a:lnTo>
                  <a:lnTo>
                    <a:pt x="54" y="91"/>
                  </a:lnTo>
                  <a:lnTo>
                    <a:pt x="52" y="95"/>
                  </a:lnTo>
                  <a:lnTo>
                    <a:pt x="52" y="100"/>
                  </a:lnTo>
                  <a:lnTo>
                    <a:pt x="52" y="104"/>
                  </a:lnTo>
                  <a:lnTo>
                    <a:pt x="50" y="108"/>
                  </a:lnTo>
                  <a:lnTo>
                    <a:pt x="50" y="111"/>
                  </a:lnTo>
                  <a:lnTo>
                    <a:pt x="49" y="115"/>
                  </a:lnTo>
                  <a:lnTo>
                    <a:pt x="49" y="120"/>
                  </a:lnTo>
                  <a:lnTo>
                    <a:pt x="47" y="124"/>
                  </a:lnTo>
                  <a:lnTo>
                    <a:pt x="47" y="128"/>
                  </a:lnTo>
                  <a:lnTo>
                    <a:pt x="47" y="131"/>
                  </a:lnTo>
                  <a:lnTo>
                    <a:pt x="47" y="137"/>
                  </a:lnTo>
                  <a:lnTo>
                    <a:pt x="45" y="140"/>
                  </a:lnTo>
                  <a:lnTo>
                    <a:pt x="45" y="144"/>
                  </a:lnTo>
                  <a:lnTo>
                    <a:pt x="45" y="148"/>
                  </a:lnTo>
                  <a:lnTo>
                    <a:pt x="45" y="153"/>
                  </a:lnTo>
                  <a:lnTo>
                    <a:pt x="43" y="157"/>
                  </a:lnTo>
                  <a:lnTo>
                    <a:pt x="41" y="160"/>
                  </a:lnTo>
                  <a:lnTo>
                    <a:pt x="41" y="164"/>
                  </a:lnTo>
                  <a:lnTo>
                    <a:pt x="41" y="168"/>
                  </a:lnTo>
                  <a:lnTo>
                    <a:pt x="41" y="171"/>
                  </a:lnTo>
                  <a:lnTo>
                    <a:pt x="40" y="175"/>
                  </a:lnTo>
                  <a:lnTo>
                    <a:pt x="40" y="178"/>
                  </a:lnTo>
                  <a:lnTo>
                    <a:pt x="40" y="182"/>
                  </a:lnTo>
                  <a:lnTo>
                    <a:pt x="38" y="189"/>
                  </a:lnTo>
                  <a:lnTo>
                    <a:pt x="38" y="197"/>
                  </a:lnTo>
                  <a:lnTo>
                    <a:pt x="36" y="204"/>
                  </a:lnTo>
                  <a:lnTo>
                    <a:pt x="36" y="209"/>
                  </a:lnTo>
                  <a:lnTo>
                    <a:pt x="36" y="213"/>
                  </a:lnTo>
                  <a:lnTo>
                    <a:pt x="36" y="218"/>
                  </a:lnTo>
                  <a:lnTo>
                    <a:pt x="34" y="224"/>
                  </a:lnTo>
                  <a:lnTo>
                    <a:pt x="34" y="227"/>
                  </a:lnTo>
                  <a:lnTo>
                    <a:pt x="34" y="231"/>
                  </a:lnTo>
                  <a:lnTo>
                    <a:pt x="34" y="233"/>
                  </a:lnTo>
                  <a:lnTo>
                    <a:pt x="34" y="235"/>
                  </a:lnTo>
                  <a:lnTo>
                    <a:pt x="32" y="237"/>
                  </a:lnTo>
                  <a:lnTo>
                    <a:pt x="27" y="240"/>
                  </a:lnTo>
                  <a:lnTo>
                    <a:pt x="25" y="244"/>
                  </a:lnTo>
                  <a:lnTo>
                    <a:pt x="20" y="247"/>
                  </a:lnTo>
                  <a:lnTo>
                    <a:pt x="14" y="249"/>
                  </a:lnTo>
                  <a:lnTo>
                    <a:pt x="9" y="249"/>
                  </a:lnTo>
                  <a:lnTo>
                    <a:pt x="5" y="247"/>
                  </a:lnTo>
                  <a:lnTo>
                    <a:pt x="3" y="240"/>
                  </a:lnTo>
                  <a:lnTo>
                    <a:pt x="1" y="235"/>
                  </a:lnTo>
                  <a:lnTo>
                    <a:pt x="0" y="229"/>
                  </a:lnTo>
                  <a:lnTo>
                    <a:pt x="0" y="222"/>
                  </a:lnTo>
                  <a:lnTo>
                    <a:pt x="0" y="218"/>
                  </a:lnTo>
                  <a:lnTo>
                    <a:pt x="0" y="213"/>
                  </a:lnTo>
                  <a:lnTo>
                    <a:pt x="0" y="209"/>
                  </a:lnTo>
                  <a:lnTo>
                    <a:pt x="0" y="206"/>
                  </a:lnTo>
                  <a:lnTo>
                    <a:pt x="0" y="200"/>
                  </a:lnTo>
                  <a:lnTo>
                    <a:pt x="0" y="197"/>
                  </a:lnTo>
                  <a:lnTo>
                    <a:pt x="0" y="191"/>
                  </a:lnTo>
                  <a:lnTo>
                    <a:pt x="0" y="188"/>
                  </a:lnTo>
                  <a:lnTo>
                    <a:pt x="0" y="182"/>
                  </a:lnTo>
                  <a:lnTo>
                    <a:pt x="0" y="178"/>
                  </a:lnTo>
                  <a:lnTo>
                    <a:pt x="1" y="173"/>
                  </a:lnTo>
                  <a:lnTo>
                    <a:pt x="1" y="168"/>
                  </a:lnTo>
                  <a:lnTo>
                    <a:pt x="1" y="162"/>
                  </a:lnTo>
                  <a:lnTo>
                    <a:pt x="1" y="157"/>
                  </a:lnTo>
                  <a:lnTo>
                    <a:pt x="3" y="151"/>
                  </a:lnTo>
                  <a:lnTo>
                    <a:pt x="5" y="148"/>
                  </a:lnTo>
                  <a:lnTo>
                    <a:pt x="5" y="140"/>
                  </a:lnTo>
                  <a:lnTo>
                    <a:pt x="5" y="137"/>
                  </a:lnTo>
                  <a:lnTo>
                    <a:pt x="5" y="131"/>
                  </a:lnTo>
                  <a:lnTo>
                    <a:pt x="7" y="126"/>
                  </a:lnTo>
                  <a:lnTo>
                    <a:pt x="7" y="120"/>
                  </a:lnTo>
                  <a:lnTo>
                    <a:pt x="9" y="115"/>
                  </a:lnTo>
                  <a:lnTo>
                    <a:pt x="9" y="109"/>
                  </a:lnTo>
                  <a:lnTo>
                    <a:pt x="11" y="106"/>
                  </a:lnTo>
                  <a:lnTo>
                    <a:pt x="11" y="99"/>
                  </a:lnTo>
                  <a:lnTo>
                    <a:pt x="12" y="95"/>
                  </a:lnTo>
                  <a:lnTo>
                    <a:pt x="12" y="88"/>
                  </a:lnTo>
                  <a:lnTo>
                    <a:pt x="14" y="84"/>
                  </a:lnTo>
                  <a:lnTo>
                    <a:pt x="14" y="79"/>
                  </a:lnTo>
                  <a:lnTo>
                    <a:pt x="16" y="73"/>
                  </a:lnTo>
                  <a:lnTo>
                    <a:pt x="16" y="69"/>
                  </a:lnTo>
                  <a:lnTo>
                    <a:pt x="18" y="64"/>
                  </a:lnTo>
                  <a:lnTo>
                    <a:pt x="18" y="60"/>
                  </a:lnTo>
                  <a:lnTo>
                    <a:pt x="20" y="55"/>
                  </a:lnTo>
                  <a:lnTo>
                    <a:pt x="20" y="51"/>
                  </a:lnTo>
                  <a:lnTo>
                    <a:pt x="21" y="48"/>
                  </a:lnTo>
                  <a:lnTo>
                    <a:pt x="21" y="42"/>
                  </a:lnTo>
                  <a:lnTo>
                    <a:pt x="23" y="39"/>
                  </a:lnTo>
                  <a:lnTo>
                    <a:pt x="23" y="35"/>
                  </a:lnTo>
                  <a:lnTo>
                    <a:pt x="25" y="31"/>
                  </a:lnTo>
                  <a:lnTo>
                    <a:pt x="25" y="28"/>
                  </a:lnTo>
                  <a:lnTo>
                    <a:pt x="25" y="24"/>
                  </a:lnTo>
                  <a:lnTo>
                    <a:pt x="27" y="20"/>
                  </a:lnTo>
                  <a:lnTo>
                    <a:pt x="27" y="17"/>
                  </a:lnTo>
                  <a:lnTo>
                    <a:pt x="29" y="11"/>
                  </a:lnTo>
                  <a:lnTo>
                    <a:pt x="29" y="8"/>
                  </a:lnTo>
                  <a:lnTo>
                    <a:pt x="30" y="4"/>
                  </a:lnTo>
                  <a:lnTo>
                    <a:pt x="30" y="2"/>
                  </a:lnTo>
                  <a:lnTo>
                    <a:pt x="32" y="0"/>
                  </a:lnTo>
                  <a:lnTo>
                    <a:pt x="32" y="0"/>
                  </a:lnTo>
                  <a:lnTo>
                    <a:pt x="32" y="0"/>
                  </a:lnTo>
                  <a:close/>
                </a:path>
              </a:pathLst>
            </a:custGeom>
            <a:solidFill>
              <a:srgbClr val="FF7DC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2" name="Freeform 57"/>
            <p:cNvSpPr>
              <a:spLocks/>
            </p:cNvSpPr>
            <p:nvPr/>
          </p:nvSpPr>
          <p:spPr bwMode="auto">
            <a:xfrm>
              <a:off x="3739" y="1696"/>
              <a:ext cx="60" cy="218"/>
            </a:xfrm>
            <a:custGeom>
              <a:avLst/>
              <a:gdLst>
                <a:gd name="T0" fmla="*/ 20 w 60"/>
                <a:gd name="T1" fmla="*/ 11 h 218"/>
                <a:gd name="T2" fmla="*/ 27 w 60"/>
                <a:gd name="T3" fmla="*/ 9 h 218"/>
                <a:gd name="T4" fmla="*/ 38 w 60"/>
                <a:gd name="T5" fmla="*/ 8 h 218"/>
                <a:gd name="T6" fmla="*/ 49 w 60"/>
                <a:gd name="T7" fmla="*/ 4 h 218"/>
                <a:gd name="T8" fmla="*/ 60 w 60"/>
                <a:gd name="T9" fmla="*/ 11 h 218"/>
                <a:gd name="T10" fmla="*/ 60 w 60"/>
                <a:gd name="T11" fmla="*/ 15 h 218"/>
                <a:gd name="T12" fmla="*/ 56 w 60"/>
                <a:gd name="T13" fmla="*/ 22 h 218"/>
                <a:gd name="T14" fmla="*/ 56 w 60"/>
                <a:gd name="T15" fmla="*/ 29 h 218"/>
                <a:gd name="T16" fmla="*/ 52 w 60"/>
                <a:gd name="T17" fmla="*/ 38 h 218"/>
                <a:gd name="T18" fmla="*/ 50 w 60"/>
                <a:gd name="T19" fmla="*/ 51 h 218"/>
                <a:gd name="T20" fmla="*/ 49 w 60"/>
                <a:gd name="T21" fmla="*/ 62 h 218"/>
                <a:gd name="T22" fmla="*/ 47 w 60"/>
                <a:gd name="T23" fmla="*/ 75 h 218"/>
                <a:gd name="T24" fmla="*/ 43 w 60"/>
                <a:gd name="T25" fmla="*/ 88 h 218"/>
                <a:gd name="T26" fmla="*/ 40 w 60"/>
                <a:gd name="T27" fmla="*/ 102 h 218"/>
                <a:gd name="T28" fmla="*/ 36 w 60"/>
                <a:gd name="T29" fmla="*/ 115 h 218"/>
                <a:gd name="T30" fmla="*/ 34 w 60"/>
                <a:gd name="T31" fmla="*/ 127 h 218"/>
                <a:gd name="T32" fmla="*/ 32 w 60"/>
                <a:gd name="T33" fmla="*/ 140 h 218"/>
                <a:gd name="T34" fmla="*/ 31 w 60"/>
                <a:gd name="T35" fmla="*/ 151 h 218"/>
                <a:gd name="T36" fmla="*/ 29 w 60"/>
                <a:gd name="T37" fmla="*/ 162 h 218"/>
                <a:gd name="T38" fmla="*/ 29 w 60"/>
                <a:gd name="T39" fmla="*/ 171 h 218"/>
                <a:gd name="T40" fmla="*/ 27 w 60"/>
                <a:gd name="T41" fmla="*/ 178 h 218"/>
                <a:gd name="T42" fmla="*/ 25 w 60"/>
                <a:gd name="T43" fmla="*/ 186 h 218"/>
                <a:gd name="T44" fmla="*/ 23 w 60"/>
                <a:gd name="T45" fmla="*/ 196 h 218"/>
                <a:gd name="T46" fmla="*/ 21 w 60"/>
                <a:gd name="T47" fmla="*/ 207 h 218"/>
                <a:gd name="T48" fmla="*/ 20 w 60"/>
                <a:gd name="T49" fmla="*/ 213 h 218"/>
                <a:gd name="T50" fmla="*/ 12 w 60"/>
                <a:gd name="T51" fmla="*/ 218 h 218"/>
                <a:gd name="T52" fmla="*/ 5 w 60"/>
                <a:gd name="T53" fmla="*/ 213 h 218"/>
                <a:gd name="T54" fmla="*/ 1 w 60"/>
                <a:gd name="T55" fmla="*/ 207 h 218"/>
                <a:gd name="T56" fmla="*/ 1 w 60"/>
                <a:gd name="T57" fmla="*/ 200 h 218"/>
                <a:gd name="T58" fmla="*/ 0 w 60"/>
                <a:gd name="T59" fmla="*/ 189 h 218"/>
                <a:gd name="T60" fmla="*/ 1 w 60"/>
                <a:gd name="T61" fmla="*/ 175 h 218"/>
                <a:gd name="T62" fmla="*/ 1 w 60"/>
                <a:gd name="T63" fmla="*/ 167 h 218"/>
                <a:gd name="T64" fmla="*/ 1 w 60"/>
                <a:gd name="T65" fmla="*/ 160 h 218"/>
                <a:gd name="T66" fmla="*/ 1 w 60"/>
                <a:gd name="T67" fmla="*/ 151 h 218"/>
                <a:gd name="T68" fmla="*/ 1 w 60"/>
                <a:gd name="T69" fmla="*/ 142 h 218"/>
                <a:gd name="T70" fmla="*/ 3 w 60"/>
                <a:gd name="T71" fmla="*/ 133 h 218"/>
                <a:gd name="T72" fmla="*/ 3 w 60"/>
                <a:gd name="T73" fmla="*/ 124 h 218"/>
                <a:gd name="T74" fmla="*/ 5 w 60"/>
                <a:gd name="T75" fmla="*/ 115 h 218"/>
                <a:gd name="T76" fmla="*/ 7 w 60"/>
                <a:gd name="T77" fmla="*/ 106 h 218"/>
                <a:gd name="T78" fmla="*/ 7 w 60"/>
                <a:gd name="T79" fmla="*/ 97 h 218"/>
                <a:gd name="T80" fmla="*/ 9 w 60"/>
                <a:gd name="T81" fmla="*/ 88 h 218"/>
                <a:gd name="T82" fmla="*/ 9 w 60"/>
                <a:gd name="T83" fmla="*/ 78 h 218"/>
                <a:gd name="T84" fmla="*/ 11 w 60"/>
                <a:gd name="T85" fmla="*/ 71 h 218"/>
                <a:gd name="T86" fmla="*/ 11 w 60"/>
                <a:gd name="T87" fmla="*/ 62 h 218"/>
                <a:gd name="T88" fmla="*/ 12 w 60"/>
                <a:gd name="T89" fmla="*/ 55 h 218"/>
                <a:gd name="T90" fmla="*/ 12 w 60"/>
                <a:gd name="T91" fmla="*/ 46 h 218"/>
                <a:gd name="T92" fmla="*/ 14 w 60"/>
                <a:gd name="T93" fmla="*/ 40 h 218"/>
                <a:gd name="T94" fmla="*/ 16 w 60"/>
                <a:gd name="T95" fmla="*/ 28 h 218"/>
                <a:gd name="T96" fmla="*/ 16 w 60"/>
                <a:gd name="T97" fmla="*/ 18 h 218"/>
                <a:gd name="T98" fmla="*/ 18 w 60"/>
                <a:gd name="T99" fmla="*/ 11 h 2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60" h="218">
                  <a:moveTo>
                    <a:pt x="18" y="11"/>
                  </a:moveTo>
                  <a:lnTo>
                    <a:pt x="20" y="11"/>
                  </a:lnTo>
                  <a:lnTo>
                    <a:pt x="21" y="11"/>
                  </a:lnTo>
                  <a:lnTo>
                    <a:pt x="27" y="9"/>
                  </a:lnTo>
                  <a:lnTo>
                    <a:pt x="32" y="9"/>
                  </a:lnTo>
                  <a:lnTo>
                    <a:pt x="38" y="8"/>
                  </a:lnTo>
                  <a:lnTo>
                    <a:pt x="45" y="6"/>
                  </a:lnTo>
                  <a:lnTo>
                    <a:pt x="49" y="4"/>
                  </a:lnTo>
                  <a:lnTo>
                    <a:pt x="54" y="0"/>
                  </a:lnTo>
                  <a:lnTo>
                    <a:pt x="60" y="11"/>
                  </a:lnTo>
                  <a:lnTo>
                    <a:pt x="60" y="11"/>
                  </a:lnTo>
                  <a:lnTo>
                    <a:pt x="60" y="15"/>
                  </a:lnTo>
                  <a:lnTo>
                    <a:pt x="58" y="18"/>
                  </a:lnTo>
                  <a:lnTo>
                    <a:pt x="56" y="22"/>
                  </a:lnTo>
                  <a:lnTo>
                    <a:pt x="56" y="26"/>
                  </a:lnTo>
                  <a:lnTo>
                    <a:pt x="56" y="29"/>
                  </a:lnTo>
                  <a:lnTo>
                    <a:pt x="54" y="33"/>
                  </a:lnTo>
                  <a:lnTo>
                    <a:pt x="52" y="38"/>
                  </a:lnTo>
                  <a:lnTo>
                    <a:pt x="52" y="44"/>
                  </a:lnTo>
                  <a:lnTo>
                    <a:pt x="50" y="51"/>
                  </a:lnTo>
                  <a:lnTo>
                    <a:pt x="49" y="57"/>
                  </a:lnTo>
                  <a:lnTo>
                    <a:pt x="49" y="62"/>
                  </a:lnTo>
                  <a:lnTo>
                    <a:pt x="47" y="69"/>
                  </a:lnTo>
                  <a:lnTo>
                    <a:pt x="47" y="75"/>
                  </a:lnTo>
                  <a:lnTo>
                    <a:pt x="45" y="80"/>
                  </a:lnTo>
                  <a:lnTo>
                    <a:pt x="43" y="88"/>
                  </a:lnTo>
                  <a:lnTo>
                    <a:pt x="41" y="95"/>
                  </a:lnTo>
                  <a:lnTo>
                    <a:pt x="40" y="102"/>
                  </a:lnTo>
                  <a:lnTo>
                    <a:pt x="38" y="107"/>
                  </a:lnTo>
                  <a:lnTo>
                    <a:pt x="36" y="115"/>
                  </a:lnTo>
                  <a:lnTo>
                    <a:pt x="36" y="122"/>
                  </a:lnTo>
                  <a:lnTo>
                    <a:pt x="34" y="127"/>
                  </a:lnTo>
                  <a:lnTo>
                    <a:pt x="34" y="135"/>
                  </a:lnTo>
                  <a:lnTo>
                    <a:pt x="32" y="140"/>
                  </a:lnTo>
                  <a:lnTo>
                    <a:pt x="31" y="146"/>
                  </a:lnTo>
                  <a:lnTo>
                    <a:pt x="31" y="151"/>
                  </a:lnTo>
                  <a:lnTo>
                    <a:pt x="29" y="157"/>
                  </a:lnTo>
                  <a:lnTo>
                    <a:pt x="29" y="162"/>
                  </a:lnTo>
                  <a:lnTo>
                    <a:pt x="29" y="166"/>
                  </a:lnTo>
                  <a:lnTo>
                    <a:pt x="29" y="171"/>
                  </a:lnTo>
                  <a:lnTo>
                    <a:pt x="27" y="175"/>
                  </a:lnTo>
                  <a:lnTo>
                    <a:pt x="27" y="178"/>
                  </a:lnTo>
                  <a:lnTo>
                    <a:pt x="27" y="182"/>
                  </a:lnTo>
                  <a:lnTo>
                    <a:pt x="25" y="186"/>
                  </a:lnTo>
                  <a:lnTo>
                    <a:pt x="25" y="191"/>
                  </a:lnTo>
                  <a:lnTo>
                    <a:pt x="23" y="196"/>
                  </a:lnTo>
                  <a:lnTo>
                    <a:pt x="21" y="202"/>
                  </a:lnTo>
                  <a:lnTo>
                    <a:pt x="21" y="207"/>
                  </a:lnTo>
                  <a:lnTo>
                    <a:pt x="20" y="209"/>
                  </a:lnTo>
                  <a:lnTo>
                    <a:pt x="20" y="213"/>
                  </a:lnTo>
                  <a:lnTo>
                    <a:pt x="16" y="216"/>
                  </a:lnTo>
                  <a:lnTo>
                    <a:pt x="12" y="218"/>
                  </a:lnTo>
                  <a:lnTo>
                    <a:pt x="9" y="216"/>
                  </a:lnTo>
                  <a:lnTo>
                    <a:pt x="5" y="213"/>
                  </a:lnTo>
                  <a:lnTo>
                    <a:pt x="3" y="211"/>
                  </a:lnTo>
                  <a:lnTo>
                    <a:pt x="1" y="207"/>
                  </a:lnTo>
                  <a:lnTo>
                    <a:pt x="1" y="204"/>
                  </a:lnTo>
                  <a:lnTo>
                    <a:pt x="1" y="200"/>
                  </a:lnTo>
                  <a:lnTo>
                    <a:pt x="0" y="195"/>
                  </a:lnTo>
                  <a:lnTo>
                    <a:pt x="0" y="189"/>
                  </a:lnTo>
                  <a:lnTo>
                    <a:pt x="0" y="182"/>
                  </a:lnTo>
                  <a:lnTo>
                    <a:pt x="1" y="175"/>
                  </a:lnTo>
                  <a:lnTo>
                    <a:pt x="1" y="171"/>
                  </a:lnTo>
                  <a:lnTo>
                    <a:pt x="1" y="167"/>
                  </a:lnTo>
                  <a:lnTo>
                    <a:pt x="1" y="164"/>
                  </a:lnTo>
                  <a:lnTo>
                    <a:pt x="1" y="160"/>
                  </a:lnTo>
                  <a:lnTo>
                    <a:pt x="1" y="155"/>
                  </a:lnTo>
                  <a:lnTo>
                    <a:pt x="1" y="151"/>
                  </a:lnTo>
                  <a:lnTo>
                    <a:pt x="1" y="146"/>
                  </a:lnTo>
                  <a:lnTo>
                    <a:pt x="1" y="142"/>
                  </a:lnTo>
                  <a:lnTo>
                    <a:pt x="1" y="137"/>
                  </a:lnTo>
                  <a:lnTo>
                    <a:pt x="3" y="133"/>
                  </a:lnTo>
                  <a:lnTo>
                    <a:pt x="3" y="127"/>
                  </a:lnTo>
                  <a:lnTo>
                    <a:pt x="3" y="124"/>
                  </a:lnTo>
                  <a:lnTo>
                    <a:pt x="3" y="118"/>
                  </a:lnTo>
                  <a:lnTo>
                    <a:pt x="5" y="115"/>
                  </a:lnTo>
                  <a:lnTo>
                    <a:pt x="5" y="111"/>
                  </a:lnTo>
                  <a:lnTo>
                    <a:pt x="7" y="106"/>
                  </a:lnTo>
                  <a:lnTo>
                    <a:pt x="7" y="102"/>
                  </a:lnTo>
                  <a:lnTo>
                    <a:pt x="7" y="97"/>
                  </a:lnTo>
                  <a:lnTo>
                    <a:pt x="7" y="91"/>
                  </a:lnTo>
                  <a:lnTo>
                    <a:pt x="9" y="88"/>
                  </a:lnTo>
                  <a:lnTo>
                    <a:pt x="9" y="84"/>
                  </a:lnTo>
                  <a:lnTo>
                    <a:pt x="9" y="78"/>
                  </a:lnTo>
                  <a:lnTo>
                    <a:pt x="9" y="75"/>
                  </a:lnTo>
                  <a:lnTo>
                    <a:pt x="11" y="71"/>
                  </a:lnTo>
                  <a:lnTo>
                    <a:pt x="11" y="66"/>
                  </a:lnTo>
                  <a:lnTo>
                    <a:pt x="11" y="62"/>
                  </a:lnTo>
                  <a:lnTo>
                    <a:pt x="12" y="58"/>
                  </a:lnTo>
                  <a:lnTo>
                    <a:pt x="12" y="55"/>
                  </a:lnTo>
                  <a:lnTo>
                    <a:pt x="12" y="51"/>
                  </a:lnTo>
                  <a:lnTo>
                    <a:pt x="12" y="46"/>
                  </a:lnTo>
                  <a:lnTo>
                    <a:pt x="14" y="44"/>
                  </a:lnTo>
                  <a:lnTo>
                    <a:pt x="14" y="40"/>
                  </a:lnTo>
                  <a:lnTo>
                    <a:pt x="14" y="33"/>
                  </a:lnTo>
                  <a:lnTo>
                    <a:pt x="16" y="28"/>
                  </a:lnTo>
                  <a:lnTo>
                    <a:pt x="16" y="22"/>
                  </a:lnTo>
                  <a:lnTo>
                    <a:pt x="16" y="18"/>
                  </a:lnTo>
                  <a:lnTo>
                    <a:pt x="18" y="13"/>
                  </a:lnTo>
                  <a:lnTo>
                    <a:pt x="18" y="11"/>
                  </a:lnTo>
                  <a:lnTo>
                    <a:pt x="18" y="11"/>
                  </a:lnTo>
                  <a:close/>
                </a:path>
              </a:pathLst>
            </a:custGeom>
            <a:solidFill>
              <a:srgbClr val="FF479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3" name="Freeform 58"/>
            <p:cNvSpPr>
              <a:spLocks/>
            </p:cNvSpPr>
            <p:nvPr/>
          </p:nvSpPr>
          <p:spPr bwMode="auto">
            <a:xfrm>
              <a:off x="3971" y="2085"/>
              <a:ext cx="605" cy="229"/>
            </a:xfrm>
            <a:custGeom>
              <a:avLst/>
              <a:gdLst>
                <a:gd name="T0" fmla="*/ 38 w 605"/>
                <a:gd name="T1" fmla="*/ 2 h 229"/>
                <a:gd name="T2" fmla="*/ 6 w 605"/>
                <a:gd name="T3" fmla="*/ 2 h 229"/>
                <a:gd name="T4" fmla="*/ 2 w 605"/>
                <a:gd name="T5" fmla="*/ 15 h 229"/>
                <a:gd name="T6" fmla="*/ 22 w 605"/>
                <a:gd name="T7" fmla="*/ 29 h 229"/>
                <a:gd name="T8" fmla="*/ 40 w 605"/>
                <a:gd name="T9" fmla="*/ 40 h 229"/>
                <a:gd name="T10" fmla="*/ 66 w 605"/>
                <a:gd name="T11" fmla="*/ 51 h 229"/>
                <a:gd name="T12" fmla="*/ 96 w 605"/>
                <a:gd name="T13" fmla="*/ 67 h 229"/>
                <a:gd name="T14" fmla="*/ 131 w 605"/>
                <a:gd name="T15" fmla="*/ 85 h 229"/>
                <a:gd name="T16" fmla="*/ 167 w 605"/>
                <a:gd name="T17" fmla="*/ 105 h 229"/>
                <a:gd name="T18" fmla="*/ 205 w 605"/>
                <a:gd name="T19" fmla="*/ 125 h 229"/>
                <a:gd name="T20" fmla="*/ 244 w 605"/>
                <a:gd name="T21" fmla="*/ 147 h 229"/>
                <a:gd name="T22" fmla="*/ 278 w 605"/>
                <a:gd name="T23" fmla="*/ 165 h 229"/>
                <a:gd name="T24" fmla="*/ 311 w 605"/>
                <a:gd name="T25" fmla="*/ 183 h 229"/>
                <a:gd name="T26" fmla="*/ 340 w 605"/>
                <a:gd name="T27" fmla="*/ 200 h 229"/>
                <a:gd name="T28" fmla="*/ 363 w 605"/>
                <a:gd name="T29" fmla="*/ 214 h 229"/>
                <a:gd name="T30" fmla="*/ 383 w 605"/>
                <a:gd name="T31" fmla="*/ 225 h 229"/>
                <a:gd name="T32" fmla="*/ 387 w 605"/>
                <a:gd name="T33" fmla="*/ 225 h 229"/>
                <a:gd name="T34" fmla="*/ 374 w 605"/>
                <a:gd name="T35" fmla="*/ 207 h 229"/>
                <a:gd name="T36" fmla="*/ 362 w 605"/>
                <a:gd name="T37" fmla="*/ 189 h 229"/>
                <a:gd name="T38" fmla="*/ 347 w 605"/>
                <a:gd name="T39" fmla="*/ 167 h 229"/>
                <a:gd name="T40" fmla="*/ 338 w 605"/>
                <a:gd name="T41" fmla="*/ 149 h 229"/>
                <a:gd name="T42" fmla="*/ 333 w 605"/>
                <a:gd name="T43" fmla="*/ 129 h 229"/>
                <a:gd name="T44" fmla="*/ 349 w 605"/>
                <a:gd name="T45" fmla="*/ 120 h 229"/>
                <a:gd name="T46" fmla="*/ 371 w 605"/>
                <a:gd name="T47" fmla="*/ 122 h 229"/>
                <a:gd name="T48" fmla="*/ 398 w 605"/>
                <a:gd name="T49" fmla="*/ 125 h 229"/>
                <a:gd name="T50" fmla="*/ 429 w 605"/>
                <a:gd name="T51" fmla="*/ 133 h 229"/>
                <a:gd name="T52" fmla="*/ 461 w 605"/>
                <a:gd name="T53" fmla="*/ 145 h 229"/>
                <a:gd name="T54" fmla="*/ 492 w 605"/>
                <a:gd name="T55" fmla="*/ 160 h 229"/>
                <a:gd name="T56" fmla="*/ 520 w 605"/>
                <a:gd name="T57" fmla="*/ 174 h 229"/>
                <a:gd name="T58" fmla="*/ 545 w 605"/>
                <a:gd name="T59" fmla="*/ 187 h 229"/>
                <a:gd name="T60" fmla="*/ 569 w 605"/>
                <a:gd name="T61" fmla="*/ 198 h 229"/>
                <a:gd name="T62" fmla="*/ 587 w 605"/>
                <a:gd name="T63" fmla="*/ 203 h 229"/>
                <a:gd name="T64" fmla="*/ 605 w 605"/>
                <a:gd name="T65" fmla="*/ 202 h 229"/>
                <a:gd name="T66" fmla="*/ 601 w 605"/>
                <a:gd name="T67" fmla="*/ 178 h 229"/>
                <a:gd name="T68" fmla="*/ 589 w 605"/>
                <a:gd name="T69" fmla="*/ 153 h 229"/>
                <a:gd name="T70" fmla="*/ 576 w 605"/>
                <a:gd name="T71" fmla="*/ 136 h 229"/>
                <a:gd name="T72" fmla="*/ 556 w 605"/>
                <a:gd name="T73" fmla="*/ 127 h 229"/>
                <a:gd name="T74" fmla="*/ 536 w 605"/>
                <a:gd name="T75" fmla="*/ 120 h 229"/>
                <a:gd name="T76" fmla="*/ 511 w 605"/>
                <a:gd name="T77" fmla="*/ 111 h 229"/>
                <a:gd name="T78" fmla="*/ 481 w 605"/>
                <a:gd name="T79" fmla="*/ 102 h 229"/>
                <a:gd name="T80" fmla="*/ 451 w 605"/>
                <a:gd name="T81" fmla="*/ 91 h 229"/>
                <a:gd name="T82" fmla="*/ 414 w 605"/>
                <a:gd name="T83" fmla="*/ 78 h 229"/>
                <a:gd name="T84" fmla="*/ 380 w 605"/>
                <a:gd name="T85" fmla="*/ 67 h 229"/>
                <a:gd name="T86" fmla="*/ 343 w 605"/>
                <a:gd name="T87" fmla="*/ 56 h 229"/>
                <a:gd name="T88" fmla="*/ 307 w 605"/>
                <a:gd name="T89" fmla="*/ 45 h 229"/>
                <a:gd name="T90" fmla="*/ 273 w 605"/>
                <a:gd name="T91" fmla="*/ 36 h 229"/>
                <a:gd name="T92" fmla="*/ 242 w 605"/>
                <a:gd name="T93" fmla="*/ 29 h 229"/>
                <a:gd name="T94" fmla="*/ 213 w 605"/>
                <a:gd name="T95" fmla="*/ 24 h 229"/>
                <a:gd name="T96" fmla="*/ 187 w 605"/>
                <a:gd name="T97" fmla="*/ 18 h 229"/>
                <a:gd name="T98" fmla="*/ 164 w 605"/>
                <a:gd name="T99" fmla="*/ 15 h 229"/>
                <a:gd name="T100" fmla="*/ 142 w 605"/>
                <a:gd name="T101" fmla="*/ 11 h 229"/>
                <a:gd name="T102" fmla="*/ 124 w 605"/>
                <a:gd name="T103" fmla="*/ 9 h 229"/>
                <a:gd name="T104" fmla="*/ 96 w 605"/>
                <a:gd name="T105" fmla="*/ 7 h 229"/>
                <a:gd name="T106" fmla="*/ 73 w 605"/>
                <a:gd name="T107" fmla="*/ 4 h 229"/>
                <a:gd name="T108" fmla="*/ 55 w 605"/>
                <a:gd name="T109" fmla="*/ 4 h 2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05" h="229">
                  <a:moveTo>
                    <a:pt x="53" y="4"/>
                  </a:moveTo>
                  <a:lnTo>
                    <a:pt x="53" y="2"/>
                  </a:lnTo>
                  <a:lnTo>
                    <a:pt x="49" y="2"/>
                  </a:lnTo>
                  <a:lnTo>
                    <a:pt x="44" y="2"/>
                  </a:lnTo>
                  <a:lnTo>
                    <a:pt x="38" y="2"/>
                  </a:lnTo>
                  <a:lnTo>
                    <a:pt x="31" y="0"/>
                  </a:lnTo>
                  <a:lnTo>
                    <a:pt x="26" y="0"/>
                  </a:lnTo>
                  <a:lnTo>
                    <a:pt x="18" y="0"/>
                  </a:lnTo>
                  <a:lnTo>
                    <a:pt x="13" y="2"/>
                  </a:lnTo>
                  <a:lnTo>
                    <a:pt x="6" y="2"/>
                  </a:lnTo>
                  <a:lnTo>
                    <a:pt x="2" y="4"/>
                  </a:lnTo>
                  <a:lnTo>
                    <a:pt x="0" y="5"/>
                  </a:lnTo>
                  <a:lnTo>
                    <a:pt x="0" y="9"/>
                  </a:lnTo>
                  <a:lnTo>
                    <a:pt x="0" y="11"/>
                  </a:lnTo>
                  <a:lnTo>
                    <a:pt x="2" y="15"/>
                  </a:lnTo>
                  <a:lnTo>
                    <a:pt x="6" y="16"/>
                  </a:lnTo>
                  <a:lnTo>
                    <a:pt x="9" y="20"/>
                  </a:lnTo>
                  <a:lnTo>
                    <a:pt x="13" y="24"/>
                  </a:lnTo>
                  <a:lnTo>
                    <a:pt x="18" y="27"/>
                  </a:lnTo>
                  <a:lnTo>
                    <a:pt x="22" y="29"/>
                  </a:lnTo>
                  <a:lnTo>
                    <a:pt x="26" y="31"/>
                  </a:lnTo>
                  <a:lnTo>
                    <a:pt x="29" y="35"/>
                  </a:lnTo>
                  <a:lnTo>
                    <a:pt x="33" y="36"/>
                  </a:lnTo>
                  <a:lnTo>
                    <a:pt x="36" y="38"/>
                  </a:lnTo>
                  <a:lnTo>
                    <a:pt x="40" y="40"/>
                  </a:lnTo>
                  <a:lnTo>
                    <a:pt x="46" y="42"/>
                  </a:lnTo>
                  <a:lnTo>
                    <a:pt x="51" y="44"/>
                  </a:lnTo>
                  <a:lnTo>
                    <a:pt x="55" y="47"/>
                  </a:lnTo>
                  <a:lnTo>
                    <a:pt x="60" y="49"/>
                  </a:lnTo>
                  <a:lnTo>
                    <a:pt x="66" y="51"/>
                  </a:lnTo>
                  <a:lnTo>
                    <a:pt x="73" y="54"/>
                  </a:lnTo>
                  <a:lnTo>
                    <a:pt x="78" y="58"/>
                  </a:lnTo>
                  <a:lnTo>
                    <a:pt x="84" y="62"/>
                  </a:lnTo>
                  <a:lnTo>
                    <a:pt x="89" y="64"/>
                  </a:lnTo>
                  <a:lnTo>
                    <a:pt x="96" y="67"/>
                  </a:lnTo>
                  <a:lnTo>
                    <a:pt x="102" y="71"/>
                  </a:lnTo>
                  <a:lnTo>
                    <a:pt x="109" y="74"/>
                  </a:lnTo>
                  <a:lnTo>
                    <a:pt x="116" y="78"/>
                  </a:lnTo>
                  <a:lnTo>
                    <a:pt x="124" y="82"/>
                  </a:lnTo>
                  <a:lnTo>
                    <a:pt x="131" y="85"/>
                  </a:lnTo>
                  <a:lnTo>
                    <a:pt x="138" y="89"/>
                  </a:lnTo>
                  <a:lnTo>
                    <a:pt x="145" y="93"/>
                  </a:lnTo>
                  <a:lnTo>
                    <a:pt x="153" y="96"/>
                  </a:lnTo>
                  <a:lnTo>
                    <a:pt x="160" y="102"/>
                  </a:lnTo>
                  <a:lnTo>
                    <a:pt x="167" y="105"/>
                  </a:lnTo>
                  <a:lnTo>
                    <a:pt x="175" y="109"/>
                  </a:lnTo>
                  <a:lnTo>
                    <a:pt x="182" y="113"/>
                  </a:lnTo>
                  <a:lnTo>
                    <a:pt x="191" y="116"/>
                  </a:lnTo>
                  <a:lnTo>
                    <a:pt x="198" y="122"/>
                  </a:lnTo>
                  <a:lnTo>
                    <a:pt x="205" y="125"/>
                  </a:lnTo>
                  <a:lnTo>
                    <a:pt x="213" y="129"/>
                  </a:lnTo>
                  <a:lnTo>
                    <a:pt x="220" y="133"/>
                  </a:lnTo>
                  <a:lnTo>
                    <a:pt x="227" y="138"/>
                  </a:lnTo>
                  <a:lnTo>
                    <a:pt x="234" y="142"/>
                  </a:lnTo>
                  <a:lnTo>
                    <a:pt x="244" y="147"/>
                  </a:lnTo>
                  <a:lnTo>
                    <a:pt x="251" y="149"/>
                  </a:lnTo>
                  <a:lnTo>
                    <a:pt x="258" y="154"/>
                  </a:lnTo>
                  <a:lnTo>
                    <a:pt x="265" y="158"/>
                  </a:lnTo>
                  <a:lnTo>
                    <a:pt x="273" y="162"/>
                  </a:lnTo>
                  <a:lnTo>
                    <a:pt x="278" y="165"/>
                  </a:lnTo>
                  <a:lnTo>
                    <a:pt x="285" y="169"/>
                  </a:lnTo>
                  <a:lnTo>
                    <a:pt x="293" y="173"/>
                  </a:lnTo>
                  <a:lnTo>
                    <a:pt x="300" y="178"/>
                  </a:lnTo>
                  <a:lnTo>
                    <a:pt x="305" y="180"/>
                  </a:lnTo>
                  <a:lnTo>
                    <a:pt x="311" y="183"/>
                  </a:lnTo>
                  <a:lnTo>
                    <a:pt x="318" y="187"/>
                  </a:lnTo>
                  <a:lnTo>
                    <a:pt x="323" y="191"/>
                  </a:lnTo>
                  <a:lnTo>
                    <a:pt x="329" y="194"/>
                  </a:lnTo>
                  <a:lnTo>
                    <a:pt x="336" y="198"/>
                  </a:lnTo>
                  <a:lnTo>
                    <a:pt x="340" y="200"/>
                  </a:lnTo>
                  <a:lnTo>
                    <a:pt x="345" y="203"/>
                  </a:lnTo>
                  <a:lnTo>
                    <a:pt x="351" y="205"/>
                  </a:lnTo>
                  <a:lnTo>
                    <a:pt x="356" y="209"/>
                  </a:lnTo>
                  <a:lnTo>
                    <a:pt x="360" y="211"/>
                  </a:lnTo>
                  <a:lnTo>
                    <a:pt x="363" y="214"/>
                  </a:lnTo>
                  <a:lnTo>
                    <a:pt x="367" y="216"/>
                  </a:lnTo>
                  <a:lnTo>
                    <a:pt x="371" y="218"/>
                  </a:lnTo>
                  <a:lnTo>
                    <a:pt x="374" y="220"/>
                  </a:lnTo>
                  <a:lnTo>
                    <a:pt x="378" y="222"/>
                  </a:lnTo>
                  <a:lnTo>
                    <a:pt x="383" y="225"/>
                  </a:lnTo>
                  <a:lnTo>
                    <a:pt x="387" y="227"/>
                  </a:lnTo>
                  <a:lnTo>
                    <a:pt x="389" y="229"/>
                  </a:lnTo>
                  <a:lnTo>
                    <a:pt x="391" y="229"/>
                  </a:lnTo>
                  <a:lnTo>
                    <a:pt x="389" y="227"/>
                  </a:lnTo>
                  <a:lnTo>
                    <a:pt x="387" y="225"/>
                  </a:lnTo>
                  <a:lnTo>
                    <a:pt x="383" y="222"/>
                  </a:lnTo>
                  <a:lnTo>
                    <a:pt x="380" y="216"/>
                  </a:lnTo>
                  <a:lnTo>
                    <a:pt x="378" y="212"/>
                  </a:lnTo>
                  <a:lnTo>
                    <a:pt x="376" y="211"/>
                  </a:lnTo>
                  <a:lnTo>
                    <a:pt x="374" y="207"/>
                  </a:lnTo>
                  <a:lnTo>
                    <a:pt x="372" y="203"/>
                  </a:lnTo>
                  <a:lnTo>
                    <a:pt x="369" y="200"/>
                  </a:lnTo>
                  <a:lnTo>
                    <a:pt x="367" y="196"/>
                  </a:lnTo>
                  <a:lnTo>
                    <a:pt x="363" y="193"/>
                  </a:lnTo>
                  <a:lnTo>
                    <a:pt x="362" y="189"/>
                  </a:lnTo>
                  <a:lnTo>
                    <a:pt x="358" y="183"/>
                  </a:lnTo>
                  <a:lnTo>
                    <a:pt x="356" y="180"/>
                  </a:lnTo>
                  <a:lnTo>
                    <a:pt x="353" y="176"/>
                  </a:lnTo>
                  <a:lnTo>
                    <a:pt x="351" y="173"/>
                  </a:lnTo>
                  <a:lnTo>
                    <a:pt x="347" y="167"/>
                  </a:lnTo>
                  <a:lnTo>
                    <a:pt x="345" y="163"/>
                  </a:lnTo>
                  <a:lnTo>
                    <a:pt x="343" y="160"/>
                  </a:lnTo>
                  <a:lnTo>
                    <a:pt x="342" y="156"/>
                  </a:lnTo>
                  <a:lnTo>
                    <a:pt x="340" y="153"/>
                  </a:lnTo>
                  <a:lnTo>
                    <a:pt x="338" y="149"/>
                  </a:lnTo>
                  <a:lnTo>
                    <a:pt x="336" y="145"/>
                  </a:lnTo>
                  <a:lnTo>
                    <a:pt x="334" y="142"/>
                  </a:lnTo>
                  <a:lnTo>
                    <a:pt x="333" y="136"/>
                  </a:lnTo>
                  <a:lnTo>
                    <a:pt x="333" y="133"/>
                  </a:lnTo>
                  <a:lnTo>
                    <a:pt x="333" y="129"/>
                  </a:lnTo>
                  <a:lnTo>
                    <a:pt x="334" y="125"/>
                  </a:lnTo>
                  <a:lnTo>
                    <a:pt x="338" y="123"/>
                  </a:lnTo>
                  <a:lnTo>
                    <a:pt x="343" y="122"/>
                  </a:lnTo>
                  <a:lnTo>
                    <a:pt x="345" y="122"/>
                  </a:lnTo>
                  <a:lnTo>
                    <a:pt x="349" y="120"/>
                  </a:lnTo>
                  <a:lnTo>
                    <a:pt x="353" y="120"/>
                  </a:lnTo>
                  <a:lnTo>
                    <a:pt x="358" y="120"/>
                  </a:lnTo>
                  <a:lnTo>
                    <a:pt x="362" y="120"/>
                  </a:lnTo>
                  <a:lnTo>
                    <a:pt x="365" y="120"/>
                  </a:lnTo>
                  <a:lnTo>
                    <a:pt x="371" y="122"/>
                  </a:lnTo>
                  <a:lnTo>
                    <a:pt x="376" y="122"/>
                  </a:lnTo>
                  <a:lnTo>
                    <a:pt x="382" y="122"/>
                  </a:lnTo>
                  <a:lnTo>
                    <a:pt x="387" y="122"/>
                  </a:lnTo>
                  <a:lnTo>
                    <a:pt x="392" y="123"/>
                  </a:lnTo>
                  <a:lnTo>
                    <a:pt x="398" y="125"/>
                  </a:lnTo>
                  <a:lnTo>
                    <a:pt x="405" y="125"/>
                  </a:lnTo>
                  <a:lnTo>
                    <a:pt x="411" y="127"/>
                  </a:lnTo>
                  <a:lnTo>
                    <a:pt x="416" y="129"/>
                  </a:lnTo>
                  <a:lnTo>
                    <a:pt x="423" y="131"/>
                  </a:lnTo>
                  <a:lnTo>
                    <a:pt x="429" y="133"/>
                  </a:lnTo>
                  <a:lnTo>
                    <a:pt x="436" y="134"/>
                  </a:lnTo>
                  <a:lnTo>
                    <a:pt x="442" y="136"/>
                  </a:lnTo>
                  <a:lnTo>
                    <a:pt x="449" y="140"/>
                  </a:lnTo>
                  <a:lnTo>
                    <a:pt x="454" y="142"/>
                  </a:lnTo>
                  <a:lnTo>
                    <a:pt x="461" y="145"/>
                  </a:lnTo>
                  <a:lnTo>
                    <a:pt x="467" y="147"/>
                  </a:lnTo>
                  <a:lnTo>
                    <a:pt x="474" y="151"/>
                  </a:lnTo>
                  <a:lnTo>
                    <a:pt x="480" y="153"/>
                  </a:lnTo>
                  <a:lnTo>
                    <a:pt x="485" y="156"/>
                  </a:lnTo>
                  <a:lnTo>
                    <a:pt x="492" y="160"/>
                  </a:lnTo>
                  <a:lnTo>
                    <a:pt x="498" y="162"/>
                  </a:lnTo>
                  <a:lnTo>
                    <a:pt x="503" y="165"/>
                  </a:lnTo>
                  <a:lnTo>
                    <a:pt x="509" y="169"/>
                  </a:lnTo>
                  <a:lnTo>
                    <a:pt x="514" y="171"/>
                  </a:lnTo>
                  <a:lnTo>
                    <a:pt x="520" y="174"/>
                  </a:lnTo>
                  <a:lnTo>
                    <a:pt x="525" y="176"/>
                  </a:lnTo>
                  <a:lnTo>
                    <a:pt x="531" y="180"/>
                  </a:lnTo>
                  <a:lnTo>
                    <a:pt x="536" y="182"/>
                  </a:lnTo>
                  <a:lnTo>
                    <a:pt x="541" y="185"/>
                  </a:lnTo>
                  <a:lnTo>
                    <a:pt x="545" y="187"/>
                  </a:lnTo>
                  <a:lnTo>
                    <a:pt x="550" y="191"/>
                  </a:lnTo>
                  <a:lnTo>
                    <a:pt x="556" y="193"/>
                  </a:lnTo>
                  <a:lnTo>
                    <a:pt x="561" y="194"/>
                  </a:lnTo>
                  <a:lnTo>
                    <a:pt x="563" y="196"/>
                  </a:lnTo>
                  <a:lnTo>
                    <a:pt x="569" y="198"/>
                  </a:lnTo>
                  <a:lnTo>
                    <a:pt x="572" y="200"/>
                  </a:lnTo>
                  <a:lnTo>
                    <a:pt x="576" y="200"/>
                  </a:lnTo>
                  <a:lnTo>
                    <a:pt x="580" y="202"/>
                  </a:lnTo>
                  <a:lnTo>
                    <a:pt x="583" y="202"/>
                  </a:lnTo>
                  <a:lnTo>
                    <a:pt x="587" y="203"/>
                  </a:lnTo>
                  <a:lnTo>
                    <a:pt x="590" y="205"/>
                  </a:lnTo>
                  <a:lnTo>
                    <a:pt x="594" y="205"/>
                  </a:lnTo>
                  <a:lnTo>
                    <a:pt x="600" y="205"/>
                  </a:lnTo>
                  <a:lnTo>
                    <a:pt x="603" y="203"/>
                  </a:lnTo>
                  <a:lnTo>
                    <a:pt x="605" y="202"/>
                  </a:lnTo>
                  <a:lnTo>
                    <a:pt x="605" y="198"/>
                  </a:lnTo>
                  <a:lnTo>
                    <a:pt x="605" y="194"/>
                  </a:lnTo>
                  <a:lnTo>
                    <a:pt x="605" y="189"/>
                  </a:lnTo>
                  <a:lnTo>
                    <a:pt x="605" y="183"/>
                  </a:lnTo>
                  <a:lnTo>
                    <a:pt x="601" y="178"/>
                  </a:lnTo>
                  <a:lnTo>
                    <a:pt x="600" y="173"/>
                  </a:lnTo>
                  <a:lnTo>
                    <a:pt x="598" y="167"/>
                  </a:lnTo>
                  <a:lnTo>
                    <a:pt x="594" y="162"/>
                  </a:lnTo>
                  <a:lnTo>
                    <a:pt x="590" y="156"/>
                  </a:lnTo>
                  <a:lnTo>
                    <a:pt x="589" y="153"/>
                  </a:lnTo>
                  <a:lnTo>
                    <a:pt x="585" y="147"/>
                  </a:lnTo>
                  <a:lnTo>
                    <a:pt x="583" y="145"/>
                  </a:lnTo>
                  <a:lnTo>
                    <a:pt x="578" y="138"/>
                  </a:lnTo>
                  <a:lnTo>
                    <a:pt x="578" y="136"/>
                  </a:lnTo>
                  <a:lnTo>
                    <a:pt x="576" y="136"/>
                  </a:lnTo>
                  <a:lnTo>
                    <a:pt x="574" y="136"/>
                  </a:lnTo>
                  <a:lnTo>
                    <a:pt x="570" y="134"/>
                  </a:lnTo>
                  <a:lnTo>
                    <a:pt x="567" y="133"/>
                  </a:lnTo>
                  <a:lnTo>
                    <a:pt x="561" y="129"/>
                  </a:lnTo>
                  <a:lnTo>
                    <a:pt x="556" y="127"/>
                  </a:lnTo>
                  <a:lnTo>
                    <a:pt x="550" y="127"/>
                  </a:lnTo>
                  <a:lnTo>
                    <a:pt x="547" y="125"/>
                  </a:lnTo>
                  <a:lnTo>
                    <a:pt x="543" y="123"/>
                  </a:lnTo>
                  <a:lnTo>
                    <a:pt x="540" y="122"/>
                  </a:lnTo>
                  <a:lnTo>
                    <a:pt x="536" y="120"/>
                  </a:lnTo>
                  <a:lnTo>
                    <a:pt x="531" y="118"/>
                  </a:lnTo>
                  <a:lnTo>
                    <a:pt x="525" y="116"/>
                  </a:lnTo>
                  <a:lnTo>
                    <a:pt x="520" y="114"/>
                  </a:lnTo>
                  <a:lnTo>
                    <a:pt x="516" y="113"/>
                  </a:lnTo>
                  <a:lnTo>
                    <a:pt x="511" y="111"/>
                  </a:lnTo>
                  <a:lnTo>
                    <a:pt x="505" y="109"/>
                  </a:lnTo>
                  <a:lnTo>
                    <a:pt x="500" y="107"/>
                  </a:lnTo>
                  <a:lnTo>
                    <a:pt x="492" y="105"/>
                  </a:lnTo>
                  <a:lnTo>
                    <a:pt x="487" y="104"/>
                  </a:lnTo>
                  <a:lnTo>
                    <a:pt x="481" y="102"/>
                  </a:lnTo>
                  <a:lnTo>
                    <a:pt x="476" y="100"/>
                  </a:lnTo>
                  <a:lnTo>
                    <a:pt x="469" y="96"/>
                  </a:lnTo>
                  <a:lnTo>
                    <a:pt x="463" y="94"/>
                  </a:lnTo>
                  <a:lnTo>
                    <a:pt x="456" y="93"/>
                  </a:lnTo>
                  <a:lnTo>
                    <a:pt x="451" y="91"/>
                  </a:lnTo>
                  <a:lnTo>
                    <a:pt x="443" y="87"/>
                  </a:lnTo>
                  <a:lnTo>
                    <a:pt x="436" y="85"/>
                  </a:lnTo>
                  <a:lnTo>
                    <a:pt x="429" y="82"/>
                  </a:lnTo>
                  <a:lnTo>
                    <a:pt x="422" y="80"/>
                  </a:lnTo>
                  <a:lnTo>
                    <a:pt x="414" y="78"/>
                  </a:lnTo>
                  <a:lnTo>
                    <a:pt x="409" y="76"/>
                  </a:lnTo>
                  <a:lnTo>
                    <a:pt x="400" y="73"/>
                  </a:lnTo>
                  <a:lnTo>
                    <a:pt x="394" y="71"/>
                  </a:lnTo>
                  <a:lnTo>
                    <a:pt x="385" y="69"/>
                  </a:lnTo>
                  <a:lnTo>
                    <a:pt x="380" y="67"/>
                  </a:lnTo>
                  <a:lnTo>
                    <a:pt x="371" y="64"/>
                  </a:lnTo>
                  <a:lnTo>
                    <a:pt x="365" y="62"/>
                  </a:lnTo>
                  <a:lnTo>
                    <a:pt x="358" y="60"/>
                  </a:lnTo>
                  <a:lnTo>
                    <a:pt x="351" y="58"/>
                  </a:lnTo>
                  <a:lnTo>
                    <a:pt x="343" y="56"/>
                  </a:lnTo>
                  <a:lnTo>
                    <a:pt x="336" y="54"/>
                  </a:lnTo>
                  <a:lnTo>
                    <a:pt x="329" y="51"/>
                  </a:lnTo>
                  <a:lnTo>
                    <a:pt x="322" y="49"/>
                  </a:lnTo>
                  <a:lnTo>
                    <a:pt x="314" y="47"/>
                  </a:lnTo>
                  <a:lnTo>
                    <a:pt x="307" y="45"/>
                  </a:lnTo>
                  <a:lnTo>
                    <a:pt x="300" y="44"/>
                  </a:lnTo>
                  <a:lnTo>
                    <a:pt x="293" y="42"/>
                  </a:lnTo>
                  <a:lnTo>
                    <a:pt x="285" y="40"/>
                  </a:lnTo>
                  <a:lnTo>
                    <a:pt x="280" y="38"/>
                  </a:lnTo>
                  <a:lnTo>
                    <a:pt x="273" y="36"/>
                  </a:lnTo>
                  <a:lnTo>
                    <a:pt x="267" y="35"/>
                  </a:lnTo>
                  <a:lnTo>
                    <a:pt x="260" y="33"/>
                  </a:lnTo>
                  <a:lnTo>
                    <a:pt x="254" y="31"/>
                  </a:lnTo>
                  <a:lnTo>
                    <a:pt x="247" y="29"/>
                  </a:lnTo>
                  <a:lnTo>
                    <a:pt x="242" y="29"/>
                  </a:lnTo>
                  <a:lnTo>
                    <a:pt x="236" y="27"/>
                  </a:lnTo>
                  <a:lnTo>
                    <a:pt x="231" y="27"/>
                  </a:lnTo>
                  <a:lnTo>
                    <a:pt x="225" y="25"/>
                  </a:lnTo>
                  <a:lnTo>
                    <a:pt x="218" y="24"/>
                  </a:lnTo>
                  <a:lnTo>
                    <a:pt x="213" y="24"/>
                  </a:lnTo>
                  <a:lnTo>
                    <a:pt x="207" y="22"/>
                  </a:lnTo>
                  <a:lnTo>
                    <a:pt x="202" y="22"/>
                  </a:lnTo>
                  <a:lnTo>
                    <a:pt x="198" y="20"/>
                  </a:lnTo>
                  <a:lnTo>
                    <a:pt x="193" y="18"/>
                  </a:lnTo>
                  <a:lnTo>
                    <a:pt x="187" y="18"/>
                  </a:lnTo>
                  <a:lnTo>
                    <a:pt x="182" y="18"/>
                  </a:lnTo>
                  <a:lnTo>
                    <a:pt x="178" y="16"/>
                  </a:lnTo>
                  <a:lnTo>
                    <a:pt x="173" y="16"/>
                  </a:lnTo>
                  <a:lnTo>
                    <a:pt x="167" y="16"/>
                  </a:lnTo>
                  <a:lnTo>
                    <a:pt x="164" y="15"/>
                  </a:lnTo>
                  <a:lnTo>
                    <a:pt x="160" y="15"/>
                  </a:lnTo>
                  <a:lnTo>
                    <a:pt x="155" y="15"/>
                  </a:lnTo>
                  <a:lnTo>
                    <a:pt x="151" y="15"/>
                  </a:lnTo>
                  <a:lnTo>
                    <a:pt x="147" y="13"/>
                  </a:lnTo>
                  <a:lnTo>
                    <a:pt x="142" y="11"/>
                  </a:lnTo>
                  <a:lnTo>
                    <a:pt x="138" y="11"/>
                  </a:lnTo>
                  <a:lnTo>
                    <a:pt x="135" y="11"/>
                  </a:lnTo>
                  <a:lnTo>
                    <a:pt x="131" y="11"/>
                  </a:lnTo>
                  <a:lnTo>
                    <a:pt x="127" y="9"/>
                  </a:lnTo>
                  <a:lnTo>
                    <a:pt x="124" y="9"/>
                  </a:lnTo>
                  <a:lnTo>
                    <a:pt x="120" y="9"/>
                  </a:lnTo>
                  <a:lnTo>
                    <a:pt x="113" y="7"/>
                  </a:lnTo>
                  <a:lnTo>
                    <a:pt x="107" y="7"/>
                  </a:lnTo>
                  <a:lnTo>
                    <a:pt x="102" y="7"/>
                  </a:lnTo>
                  <a:lnTo>
                    <a:pt x="96" y="7"/>
                  </a:lnTo>
                  <a:lnTo>
                    <a:pt x="89" y="5"/>
                  </a:lnTo>
                  <a:lnTo>
                    <a:pt x="86" y="4"/>
                  </a:lnTo>
                  <a:lnTo>
                    <a:pt x="80" y="4"/>
                  </a:lnTo>
                  <a:lnTo>
                    <a:pt x="76" y="4"/>
                  </a:lnTo>
                  <a:lnTo>
                    <a:pt x="73" y="4"/>
                  </a:lnTo>
                  <a:lnTo>
                    <a:pt x="69" y="4"/>
                  </a:lnTo>
                  <a:lnTo>
                    <a:pt x="66" y="4"/>
                  </a:lnTo>
                  <a:lnTo>
                    <a:pt x="64" y="4"/>
                  </a:lnTo>
                  <a:lnTo>
                    <a:pt x="58" y="4"/>
                  </a:lnTo>
                  <a:lnTo>
                    <a:pt x="55" y="4"/>
                  </a:lnTo>
                  <a:lnTo>
                    <a:pt x="53" y="4"/>
                  </a:lnTo>
                  <a:lnTo>
                    <a:pt x="53" y="4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4" name="Freeform 59"/>
            <p:cNvSpPr>
              <a:spLocks/>
            </p:cNvSpPr>
            <p:nvPr/>
          </p:nvSpPr>
          <p:spPr bwMode="auto">
            <a:xfrm>
              <a:off x="3433" y="2078"/>
              <a:ext cx="751" cy="407"/>
            </a:xfrm>
            <a:custGeom>
              <a:avLst/>
              <a:gdLst>
                <a:gd name="T0" fmla="*/ 17 w 751"/>
                <a:gd name="T1" fmla="*/ 0 h 407"/>
                <a:gd name="T2" fmla="*/ 11 w 751"/>
                <a:gd name="T3" fmla="*/ 5 h 407"/>
                <a:gd name="T4" fmla="*/ 8 w 751"/>
                <a:gd name="T5" fmla="*/ 14 h 407"/>
                <a:gd name="T6" fmla="*/ 2 w 751"/>
                <a:gd name="T7" fmla="*/ 25 h 407"/>
                <a:gd name="T8" fmla="*/ 0 w 751"/>
                <a:gd name="T9" fmla="*/ 40 h 407"/>
                <a:gd name="T10" fmla="*/ 0 w 751"/>
                <a:gd name="T11" fmla="*/ 51 h 407"/>
                <a:gd name="T12" fmla="*/ 0 w 751"/>
                <a:gd name="T13" fmla="*/ 58 h 407"/>
                <a:gd name="T14" fmla="*/ 2 w 751"/>
                <a:gd name="T15" fmla="*/ 69 h 407"/>
                <a:gd name="T16" fmla="*/ 6 w 751"/>
                <a:gd name="T17" fmla="*/ 83 h 407"/>
                <a:gd name="T18" fmla="*/ 11 w 751"/>
                <a:gd name="T19" fmla="*/ 92 h 407"/>
                <a:gd name="T20" fmla="*/ 20 w 751"/>
                <a:gd name="T21" fmla="*/ 100 h 407"/>
                <a:gd name="T22" fmla="*/ 31 w 751"/>
                <a:gd name="T23" fmla="*/ 107 h 407"/>
                <a:gd name="T24" fmla="*/ 44 w 751"/>
                <a:gd name="T25" fmla="*/ 112 h 407"/>
                <a:gd name="T26" fmla="*/ 53 w 751"/>
                <a:gd name="T27" fmla="*/ 116 h 407"/>
                <a:gd name="T28" fmla="*/ 60 w 751"/>
                <a:gd name="T29" fmla="*/ 121 h 407"/>
                <a:gd name="T30" fmla="*/ 70 w 751"/>
                <a:gd name="T31" fmla="*/ 125 h 407"/>
                <a:gd name="T32" fmla="*/ 80 w 751"/>
                <a:gd name="T33" fmla="*/ 129 h 407"/>
                <a:gd name="T34" fmla="*/ 91 w 751"/>
                <a:gd name="T35" fmla="*/ 132 h 407"/>
                <a:gd name="T36" fmla="*/ 102 w 751"/>
                <a:gd name="T37" fmla="*/ 136 h 407"/>
                <a:gd name="T38" fmla="*/ 113 w 751"/>
                <a:gd name="T39" fmla="*/ 141 h 407"/>
                <a:gd name="T40" fmla="*/ 124 w 751"/>
                <a:gd name="T41" fmla="*/ 145 h 407"/>
                <a:gd name="T42" fmla="*/ 135 w 751"/>
                <a:gd name="T43" fmla="*/ 149 h 407"/>
                <a:gd name="T44" fmla="*/ 146 w 751"/>
                <a:gd name="T45" fmla="*/ 152 h 407"/>
                <a:gd name="T46" fmla="*/ 157 w 751"/>
                <a:gd name="T47" fmla="*/ 156 h 407"/>
                <a:gd name="T48" fmla="*/ 168 w 751"/>
                <a:gd name="T49" fmla="*/ 160 h 407"/>
                <a:gd name="T50" fmla="*/ 178 w 751"/>
                <a:gd name="T51" fmla="*/ 163 h 407"/>
                <a:gd name="T52" fmla="*/ 188 w 751"/>
                <a:gd name="T53" fmla="*/ 167 h 407"/>
                <a:gd name="T54" fmla="*/ 198 w 751"/>
                <a:gd name="T55" fmla="*/ 169 h 407"/>
                <a:gd name="T56" fmla="*/ 208 w 751"/>
                <a:gd name="T57" fmla="*/ 172 h 407"/>
                <a:gd name="T58" fmla="*/ 217 w 751"/>
                <a:gd name="T59" fmla="*/ 176 h 407"/>
                <a:gd name="T60" fmla="*/ 224 w 751"/>
                <a:gd name="T61" fmla="*/ 178 h 407"/>
                <a:gd name="T62" fmla="*/ 231 w 751"/>
                <a:gd name="T63" fmla="*/ 180 h 407"/>
                <a:gd name="T64" fmla="*/ 240 w 751"/>
                <a:gd name="T65" fmla="*/ 183 h 407"/>
                <a:gd name="T66" fmla="*/ 251 w 751"/>
                <a:gd name="T67" fmla="*/ 187 h 407"/>
                <a:gd name="T68" fmla="*/ 255 w 751"/>
                <a:gd name="T69" fmla="*/ 189 h 407"/>
                <a:gd name="T70" fmla="*/ 751 w 751"/>
                <a:gd name="T71" fmla="*/ 407 h 407"/>
                <a:gd name="T72" fmla="*/ 749 w 751"/>
                <a:gd name="T73" fmla="*/ 328 h 407"/>
                <a:gd name="T74" fmla="*/ 159 w 751"/>
                <a:gd name="T75" fmla="*/ 83 h 407"/>
                <a:gd name="T76" fmla="*/ 20 w 751"/>
                <a:gd name="T77" fmla="*/ 0 h 4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51" h="407">
                  <a:moveTo>
                    <a:pt x="20" y="0"/>
                  </a:moveTo>
                  <a:lnTo>
                    <a:pt x="17" y="0"/>
                  </a:lnTo>
                  <a:lnTo>
                    <a:pt x="15" y="3"/>
                  </a:lnTo>
                  <a:lnTo>
                    <a:pt x="11" y="5"/>
                  </a:lnTo>
                  <a:lnTo>
                    <a:pt x="10" y="11"/>
                  </a:lnTo>
                  <a:lnTo>
                    <a:pt x="8" y="14"/>
                  </a:lnTo>
                  <a:lnTo>
                    <a:pt x="4" y="20"/>
                  </a:lnTo>
                  <a:lnTo>
                    <a:pt x="2" y="25"/>
                  </a:lnTo>
                  <a:lnTo>
                    <a:pt x="2" y="34"/>
                  </a:lnTo>
                  <a:lnTo>
                    <a:pt x="0" y="40"/>
                  </a:lnTo>
                  <a:lnTo>
                    <a:pt x="0" y="47"/>
                  </a:lnTo>
                  <a:lnTo>
                    <a:pt x="0" y="51"/>
                  </a:lnTo>
                  <a:lnTo>
                    <a:pt x="0" y="54"/>
                  </a:lnTo>
                  <a:lnTo>
                    <a:pt x="0" y="58"/>
                  </a:lnTo>
                  <a:lnTo>
                    <a:pt x="0" y="61"/>
                  </a:lnTo>
                  <a:lnTo>
                    <a:pt x="2" y="69"/>
                  </a:lnTo>
                  <a:lnTo>
                    <a:pt x="4" y="76"/>
                  </a:lnTo>
                  <a:lnTo>
                    <a:pt x="6" y="83"/>
                  </a:lnTo>
                  <a:lnTo>
                    <a:pt x="10" y="91"/>
                  </a:lnTo>
                  <a:lnTo>
                    <a:pt x="11" y="92"/>
                  </a:lnTo>
                  <a:lnTo>
                    <a:pt x="15" y="96"/>
                  </a:lnTo>
                  <a:lnTo>
                    <a:pt x="20" y="100"/>
                  </a:lnTo>
                  <a:lnTo>
                    <a:pt x="26" y="103"/>
                  </a:lnTo>
                  <a:lnTo>
                    <a:pt x="31" y="107"/>
                  </a:lnTo>
                  <a:lnTo>
                    <a:pt x="40" y="111"/>
                  </a:lnTo>
                  <a:lnTo>
                    <a:pt x="44" y="112"/>
                  </a:lnTo>
                  <a:lnTo>
                    <a:pt x="48" y="114"/>
                  </a:lnTo>
                  <a:lnTo>
                    <a:pt x="53" y="116"/>
                  </a:lnTo>
                  <a:lnTo>
                    <a:pt x="57" y="120"/>
                  </a:lnTo>
                  <a:lnTo>
                    <a:pt x="60" y="121"/>
                  </a:lnTo>
                  <a:lnTo>
                    <a:pt x="66" y="123"/>
                  </a:lnTo>
                  <a:lnTo>
                    <a:pt x="70" y="125"/>
                  </a:lnTo>
                  <a:lnTo>
                    <a:pt x="75" y="127"/>
                  </a:lnTo>
                  <a:lnTo>
                    <a:pt x="80" y="129"/>
                  </a:lnTo>
                  <a:lnTo>
                    <a:pt x="86" y="130"/>
                  </a:lnTo>
                  <a:lnTo>
                    <a:pt x="91" y="132"/>
                  </a:lnTo>
                  <a:lnTo>
                    <a:pt x="97" y="134"/>
                  </a:lnTo>
                  <a:lnTo>
                    <a:pt x="102" y="136"/>
                  </a:lnTo>
                  <a:lnTo>
                    <a:pt x="108" y="140"/>
                  </a:lnTo>
                  <a:lnTo>
                    <a:pt x="113" y="141"/>
                  </a:lnTo>
                  <a:lnTo>
                    <a:pt x="119" y="143"/>
                  </a:lnTo>
                  <a:lnTo>
                    <a:pt x="124" y="145"/>
                  </a:lnTo>
                  <a:lnTo>
                    <a:pt x="129" y="147"/>
                  </a:lnTo>
                  <a:lnTo>
                    <a:pt x="135" y="149"/>
                  </a:lnTo>
                  <a:lnTo>
                    <a:pt x="140" y="152"/>
                  </a:lnTo>
                  <a:lnTo>
                    <a:pt x="146" y="152"/>
                  </a:lnTo>
                  <a:lnTo>
                    <a:pt x="151" y="154"/>
                  </a:lnTo>
                  <a:lnTo>
                    <a:pt x="157" y="156"/>
                  </a:lnTo>
                  <a:lnTo>
                    <a:pt x="162" y="158"/>
                  </a:lnTo>
                  <a:lnTo>
                    <a:pt x="168" y="160"/>
                  </a:lnTo>
                  <a:lnTo>
                    <a:pt x="173" y="161"/>
                  </a:lnTo>
                  <a:lnTo>
                    <a:pt x="178" y="163"/>
                  </a:lnTo>
                  <a:lnTo>
                    <a:pt x="184" y="165"/>
                  </a:lnTo>
                  <a:lnTo>
                    <a:pt x="188" y="167"/>
                  </a:lnTo>
                  <a:lnTo>
                    <a:pt x="193" y="169"/>
                  </a:lnTo>
                  <a:lnTo>
                    <a:pt x="198" y="169"/>
                  </a:lnTo>
                  <a:lnTo>
                    <a:pt x="202" y="172"/>
                  </a:lnTo>
                  <a:lnTo>
                    <a:pt x="208" y="172"/>
                  </a:lnTo>
                  <a:lnTo>
                    <a:pt x="213" y="174"/>
                  </a:lnTo>
                  <a:lnTo>
                    <a:pt x="217" y="176"/>
                  </a:lnTo>
                  <a:lnTo>
                    <a:pt x="220" y="178"/>
                  </a:lnTo>
                  <a:lnTo>
                    <a:pt x="224" y="178"/>
                  </a:lnTo>
                  <a:lnTo>
                    <a:pt x="228" y="180"/>
                  </a:lnTo>
                  <a:lnTo>
                    <a:pt x="231" y="180"/>
                  </a:lnTo>
                  <a:lnTo>
                    <a:pt x="235" y="181"/>
                  </a:lnTo>
                  <a:lnTo>
                    <a:pt x="240" y="183"/>
                  </a:lnTo>
                  <a:lnTo>
                    <a:pt x="248" y="185"/>
                  </a:lnTo>
                  <a:lnTo>
                    <a:pt x="251" y="187"/>
                  </a:lnTo>
                  <a:lnTo>
                    <a:pt x="253" y="187"/>
                  </a:lnTo>
                  <a:lnTo>
                    <a:pt x="255" y="189"/>
                  </a:lnTo>
                  <a:lnTo>
                    <a:pt x="257" y="189"/>
                  </a:lnTo>
                  <a:lnTo>
                    <a:pt x="751" y="407"/>
                  </a:lnTo>
                  <a:lnTo>
                    <a:pt x="685" y="334"/>
                  </a:lnTo>
                  <a:lnTo>
                    <a:pt x="749" y="328"/>
                  </a:lnTo>
                  <a:lnTo>
                    <a:pt x="496" y="250"/>
                  </a:lnTo>
                  <a:lnTo>
                    <a:pt x="159" y="83"/>
                  </a:lnTo>
                  <a:lnTo>
                    <a:pt x="20" y="0"/>
                  </a:lnTo>
                  <a:lnTo>
                    <a:pt x="20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5" name="Freeform 60"/>
            <p:cNvSpPr>
              <a:spLocks/>
            </p:cNvSpPr>
            <p:nvPr/>
          </p:nvSpPr>
          <p:spPr bwMode="auto">
            <a:xfrm>
              <a:off x="4218" y="2437"/>
              <a:ext cx="845" cy="100"/>
            </a:xfrm>
            <a:custGeom>
              <a:avLst/>
              <a:gdLst>
                <a:gd name="T0" fmla="*/ 314 w 845"/>
                <a:gd name="T1" fmla="*/ 0 h 100"/>
                <a:gd name="T2" fmla="*/ 331 w 845"/>
                <a:gd name="T3" fmla="*/ 0 h 100"/>
                <a:gd name="T4" fmla="*/ 349 w 845"/>
                <a:gd name="T5" fmla="*/ 0 h 100"/>
                <a:gd name="T6" fmla="*/ 369 w 845"/>
                <a:gd name="T7" fmla="*/ 0 h 100"/>
                <a:gd name="T8" fmla="*/ 389 w 845"/>
                <a:gd name="T9" fmla="*/ 0 h 100"/>
                <a:gd name="T10" fmla="*/ 409 w 845"/>
                <a:gd name="T11" fmla="*/ 0 h 100"/>
                <a:gd name="T12" fmla="*/ 431 w 845"/>
                <a:gd name="T13" fmla="*/ 2 h 100"/>
                <a:gd name="T14" fmla="*/ 452 w 845"/>
                <a:gd name="T15" fmla="*/ 4 h 100"/>
                <a:gd name="T16" fmla="*/ 474 w 845"/>
                <a:gd name="T17" fmla="*/ 6 h 100"/>
                <a:gd name="T18" fmla="*/ 496 w 845"/>
                <a:gd name="T19" fmla="*/ 9 h 100"/>
                <a:gd name="T20" fmla="*/ 520 w 845"/>
                <a:gd name="T21" fmla="*/ 11 h 100"/>
                <a:gd name="T22" fmla="*/ 541 w 845"/>
                <a:gd name="T23" fmla="*/ 13 h 100"/>
                <a:gd name="T24" fmla="*/ 563 w 845"/>
                <a:gd name="T25" fmla="*/ 15 h 100"/>
                <a:gd name="T26" fmla="*/ 583 w 845"/>
                <a:gd name="T27" fmla="*/ 18 h 100"/>
                <a:gd name="T28" fmla="*/ 607 w 845"/>
                <a:gd name="T29" fmla="*/ 20 h 100"/>
                <a:gd name="T30" fmla="*/ 627 w 845"/>
                <a:gd name="T31" fmla="*/ 24 h 100"/>
                <a:gd name="T32" fmla="*/ 649 w 845"/>
                <a:gd name="T33" fmla="*/ 26 h 100"/>
                <a:gd name="T34" fmla="*/ 669 w 845"/>
                <a:gd name="T35" fmla="*/ 29 h 100"/>
                <a:gd name="T36" fmla="*/ 689 w 845"/>
                <a:gd name="T37" fmla="*/ 31 h 100"/>
                <a:gd name="T38" fmla="*/ 707 w 845"/>
                <a:gd name="T39" fmla="*/ 35 h 100"/>
                <a:gd name="T40" fmla="*/ 725 w 845"/>
                <a:gd name="T41" fmla="*/ 37 h 100"/>
                <a:gd name="T42" fmla="*/ 741 w 845"/>
                <a:gd name="T43" fmla="*/ 38 h 100"/>
                <a:gd name="T44" fmla="*/ 758 w 845"/>
                <a:gd name="T45" fmla="*/ 42 h 100"/>
                <a:gd name="T46" fmla="*/ 774 w 845"/>
                <a:gd name="T47" fmla="*/ 44 h 100"/>
                <a:gd name="T48" fmla="*/ 787 w 845"/>
                <a:gd name="T49" fmla="*/ 48 h 100"/>
                <a:gd name="T50" fmla="*/ 799 w 845"/>
                <a:gd name="T51" fmla="*/ 49 h 100"/>
                <a:gd name="T52" fmla="*/ 810 w 845"/>
                <a:gd name="T53" fmla="*/ 51 h 100"/>
                <a:gd name="T54" fmla="*/ 821 w 845"/>
                <a:gd name="T55" fmla="*/ 51 h 100"/>
                <a:gd name="T56" fmla="*/ 828 w 845"/>
                <a:gd name="T57" fmla="*/ 53 h 100"/>
                <a:gd name="T58" fmla="*/ 839 w 845"/>
                <a:gd name="T59" fmla="*/ 57 h 100"/>
                <a:gd name="T60" fmla="*/ 845 w 845"/>
                <a:gd name="T61" fmla="*/ 57 h 100"/>
                <a:gd name="T62" fmla="*/ 843 w 845"/>
                <a:gd name="T63" fmla="*/ 64 h 100"/>
                <a:gd name="T64" fmla="*/ 839 w 845"/>
                <a:gd name="T65" fmla="*/ 71 h 100"/>
                <a:gd name="T66" fmla="*/ 832 w 845"/>
                <a:gd name="T67" fmla="*/ 80 h 100"/>
                <a:gd name="T68" fmla="*/ 825 w 845"/>
                <a:gd name="T69" fmla="*/ 84 h 100"/>
                <a:gd name="T70" fmla="*/ 818 w 845"/>
                <a:gd name="T71" fmla="*/ 88 h 100"/>
                <a:gd name="T72" fmla="*/ 808 w 845"/>
                <a:gd name="T73" fmla="*/ 91 h 100"/>
                <a:gd name="T74" fmla="*/ 798 w 845"/>
                <a:gd name="T75" fmla="*/ 95 h 100"/>
                <a:gd name="T76" fmla="*/ 783 w 845"/>
                <a:gd name="T77" fmla="*/ 97 h 100"/>
                <a:gd name="T78" fmla="*/ 776 w 845"/>
                <a:gd name="T79" fmla="*/ 97 h 100"/>
                <a:gd name="T80" fmla="*/ 768 w 845"/>
                <a:gd name="T81" fmla="*/ 98 h 100"/>
                <a:gd name="T82" fmla="*/ 759 w 845"/>
                <a:gd name="T83" fmla="*/ 98 h 100"/>
                <a:gd name="T84" fmla="*/ 749 w 845"/>
                <a:gd name="T85" fmla="*/ 100 h 100"/>
                <a:gd name="T86" fmla="*/ 739 w 845"/>
                <a:gd name="T87" fmla="*/ 100 h 100"/>
                <a:gd name="T88" fmla="*/ 729 w 845"/>
                <a:gd name="T89" fmla="*/ 100 h 100"/>
                <a:gd name="T90" fmla="*/ 0 w 845"/>
                <a:gd name="T91" fmla="*/ 48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845" h="100">
                  <a:moveTo>
                    <a:pt x="0" y="48"/>
                  </a:moveTo>
                  <a:lnTo>
                    <a:pt x="314" y="0"/>
                  </a:lnTo>
                  <a:lnTo>
                    <a:pt x="322" y="0"/>
                  </a:lnTo>
                  <a:lnTo>
                    <a:pt x="331" y="0"/>
                  </a:lnTo>
                  <a:lnTo>
                    <a:pt x="340" y="0"/>
                  </a:lnTo>
                  <a:lnTo>
                    <a:pt x="349" y="0"/>
                  </a:lnTo>
                  <a:lnTo>
                    <a:pt x="358" y="0"/>
                  </a:lnTo>
                  <a:lnTo>
                    <a:pt x="369" y="0"/>
                  </a:lnTo>
                  <a:lnTo>
                    <a:pt x="378" y="0"/>
                  </a:lnTo>
                  <a:lnTo>
                    <a:pt x="389" y="0"/>
                  </a:lnTo>
                  <a:lnTo>
                    <a:pt x="400" y="0"/>
                  </a:lnTo>
                  <a:lnTo>
                    <a:pt x="409" y="0"/>
                  </a:lnTo>
                  <a:lnTo>
                    <a:pt x="420" y="2"/>
                  </a:lnTo>
                  <a:lnTo>
                    <a:pt x="431" y="2"/>
                  </a:lnTo>
                  <a:lnTo>
                    <a:pt x="442" y="4"/>
                  </a:lnTo>
                  <a:lnTo>
                    <a:pt x="452" y="4"/>
                  </a:lnTo>
                  <a:lnTo>
                    <a:pt x="463" y="6"/>
                  </a:lnTo>
                  <a:lnTo>
                    <a:pt x="474" y="6"/>
                  </a:lnTo>
                  <a:lnTo>
                    <a:pt x="485" y="8"/>
                  </a:lnTo>
                  <a:lnTo>
                    <a:pt x="496" y="9"/>
                  </a:lnTo>
                  <a:lnTo>
                    <a:pt x="507" y="9"/>
                  </a:lnTo>
                  <a:lnTo>
                    <a:pt x="520" y="11"/>
                  </a:lnTo>
                  <a:lnTo>
                    <a:pt x="529" y="11"/>
                  </a:lnTo>
                  <a:lnTo>
                    <a:pt x="541" y="13"/>
                  </a:lnTo>
                  <a:lnTo>
                    <a:pt x="551" y="13"/>
                  </a:lnTo>
                  <a:lnTo>
                    <a:pt x="563" y="15"/>
                  </a:lnTo>
                  <a:lnTo>
                    <a:pt x="574" y="17"/>
                  </a:lnTo>
                  <a:lnTo>
                    <a:pt x="583" y="18"/>
                  </a:lnTo>
                  <a:lnTo>
                    <a:pt x="594" y="18"/>
                  </a:lnTo>
                  <a:lnTo>
                    <a:pt x="607" y="20"/>
                  </a:lnTo>
                  <a:lnTo>
                    <a:pt x="616" y="22"/>
                  </a:lnTo>
                  <a:lnTo>
                    <a:pt x="627" y="24"/>
                  </a:lnTo>
                  <a:lnTo>
                    <a:pt x="638" y="24"/>
                  </a:lnTo>
                  <a:lnTo>
                    <a:pt x="649" y="26"/>
                  </a:lnTo>
                  <a:lnTo>
                    <a:pt x="658" y="28"/>
                  </a:lnTo>
                  <a:lnTo>
                    <a:pt x="669" y="29"/>
                  </a:lnTo>
                  <a:lnTo>
                    <a:pt x="678" y="29"/>
                  </a:lnTo>
                  <a:lnTo>
                    <a:pt x="689" y="31"/>
                  </a:lnTo>
                  <a:lnTo>
                    <a:pt x="698" y="33"/>
                  </a:lnTo>
                  <a:lnTo>
                    <a:pt x="707" y="35"/>
                  </a:lnTo>
                  <a:lnTo>
                    <a:pt x="716" y="35"/>
                  </a:lnTo>
                  <a:lnTo>
                    <a:pt x="725" y="37"/>
                  </a:lnTo>
                  <a:lnTo>
                    <a:pt x="734" y="38"/>
                  </a:lnTo>
                  <a:lnTo>
                    <a:pt x="741" y="38"/>
                  </a:lnTo>
                  <a:lnTo>
                    <a:pt x="750" y="40"/>
                  </a:lnTo>
                  <a:lnTo>
                    <a:pt x="758" y="42"/>
                  </a:lnTo>
                  <a:lnTo>
                    <a:pt x="765" y="42"/>
                  </a:lnTo>
                  <a:lnTo>
                    <a:pt x="774" y="44"/>
                  </a:lnTo>
                  <a:lnTo>
                    <a:pt x="779" y="46"/>
                  </a:lnTo>
                  <a:lnTo>
                    <a:pt x="787" y="48"/>
                  </a:lnTo>
                  <a:lnTo>
                    <a:pt x="794" y="48"/>
                  </a:lnTo>
                  <a:lnTo>
                    <a:pt x="799" y="49"/>
                  </a:lnTo>
                  <a:lnTo>
                    <a:pt x="805" y="49"/>
                  </a:lnTo>
                  <a:lnTo>
                    <a:pt x="810" y="51"/>
                  </a:lnTo>
                  <a:lnTo>
                    <a:pt x="816" y="51"/>
                  </a:lnTo>
                  <a:lnTo>
                    <a:pt x="821" y="51"/>
                  </a:lnTo>
                  <a:lnTo>
                    <a:pt x="825" y="53"/>
                  </a:lnTo>
                  <a:lnTo>
                    <a:pt x="828" y="53"/>
                  </a:lnTo>
                  <a:lnTo>
                    <a:pt x="834" y="55"/>
                  </a:lnTo>
                  <a:lnTo>
                    <a:pt x="839" y="57"/>
                  </a:lnTo>
                  <a:lnTo>
                    <a:pt x="843" y="57"/>
                  </a:lnTo>
                  <a:lnTo>
                    <a:pt x="845" y="57"/>
                  </a:lnTo>
                  <a:lnTo>
                    <a:pt x="845" y="58"/>
                  </a:lnTo>
                  <a:lnTo>
                    <a:pt x="843" y="64"/>
                  </a:lnTo>
                  <a:lnTo>
                    <a:pt x="841" y="68"/>
                  </a:lnTo>
                  <a:lnTo>
                    <a:pt x="839" y="71"/>
                  </a:lnTo>
                  <a:lnTo>
                    <a:pt x="836" y="77"/>
                  </a:lnTo>
                  <a:lnTo>
                    <a:pt x="832" y="80"/>
                  </a:lnTo>
                  <a:lnTo>
                    <a:pt x="828" y="82"/>
                  </a:lnTo>
                  <a:lnTo>
                    <a:pt x="825" y="84"/>
                  </a:lnTo>
                  <a:lnTo>
                    <a:pt x="821" y="86"/>
                  </a:lnTo>
                  <a:lnTo>
                    <a:pt x="818" y="88"/>
                  </a:lnTo>
                  <a:lnTo>
                    <a:pt x="812" y="89"/>
                  </a:lnTo>
                  <a:lnTo>
                    <a:pt x="808" y="91"/>
                  </a:lnTo>
                  <a:lnTo>
                    <a:pt x="803" y="93"/>
                  </a:lnTo>
                  <a:lnTo>
                    <a:pt x="798" y="95"/>
                  </a:lnTo>
                  <a:lnTo>
                    <a:pt x="790" y="97"/>
                  </a:lnTo>
                  <a:lnTo>
                    <a:pt x="783" y="97"/>
                  </a:lnTo>
                  <a:lnTo>
                    <a:pt x="779" y="97"/>
                  </a:lnTo>
                  <a:lnTo>
                    <a:pt x="776" y="97"/>
                  </a:lnTo>
                  <a:lnTo>
                    <a:pt x="772" y="98"/>
                  </a:lnTo>
                  <a:lnTo>
                    <a:pt x="768" y="98"/>
                  </a:lnTo>
                  <a:lnTo>
                    <a:pt x="763" y="98"/>
                  </a:lnTo>
                  <a:lnTo>
                    <a:pt x="759" y="98"/>
                  </a:lnTo>
                  <a:lnTo>
                    <a:pt x="754" y="98"/>
                  </a:lnTo>
                  <a:lnTo>
                    <a:pt x="749" y="100"/>
                  </a:lnTo>
                  <a:lnTo>
                    <a:pt x="745" y="100"/>
                  </a:lnTo>
                  <a:lnTo>
                    <a:pt x="739" y="100"/>
                  </a:lnTo>
                  <a:lnTo>
                    <a:pt x="734" y="100"/>
                  </a:lnTo>
                  <a:lnTo>
                    <a:pt x="729" y="100"/>
                  </a:lnTo>
                  <a:lnTo>
                    <a:pt x="394" y="40"/>
                  </a:lnTo>
                  <a:lnTo>
                    <a:pt x="0" y="48"/>
                  </a:lnTo>
                  <a:lnTo>
                    <a:pt x="0" y="48"/>
                  </a:lnTo>
                  <a:close/>
                </a:path>
              </a:pathLst>
            </a:custGeom>
            <a:solidFill>
              <a:schemeClr val="accent3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6" name="Freeform 61"/>
            <p:cNvSpPr>
              <a:spLocks/>
            </p:cNvSpPr>
            <p:nvPr/>
          </p:nvSpPr>
          <p:spPr bwMode="auto">
            <a:xfrm>
              <a:off x="4516" y="2597"/>
              <a:ext cx="298" cy="663"/>
            </a:xfrm>
            <a:custGeom>
              <a:avLst/>
              <a:gdLst>
                <a:gd name="T0" fmla="*/ 78 w 298"/>
                <a:gd name="T1" fmla="*/ 233 h 663"/>
                <a:gd name="T2" fmla="*/ 73 w 298"/>
                <a:gd name="T3" fmla="*/ 245 h 663"/>
                <a:gd name="T4" fmla="*/ 69 w 298"/>
                <a:gd name="T5" fmla="*/ 254 h 663"/>
                <a:gd name="T6" fmla="*/ 64 w 298"/>
                <a:gd name="T7" fmla="*/ 269 h 663"/>
                <a:gd name="T8" fmla="*/ 60 w 298"/>
                <a:gd name="T9" fmla="*/ 285 h 663"/>
                <a:gd name="T10" fmla="*/ 55 w 298"/>
                <a:gd name="T11" fmla="*/ 303 h 663"/>
                <a:gd name="T12" fmla="*/ 49 w 298"/>
                <a:gd name="T13" fmla="*/ 323 h 663"/>
                <a:gd name="T14" fmla="*/ 45 w 298"/>
                <a:gd name="T15" fmla="*/ 345 h 663"/>
                <a:gd name="T16" fmla="*/ 44 w 298"/>
                <a:gd name="T17" fmla="*/ 369 h 663"/>
                <a:gd name="T18" fmla="*/ 42 w 298"/>
                <a:gd name="T19" fmla="*/ 394 h 663"/>
                <a:gd name="T20" fmla="*/ 42 w 298"/>
                <a:gd name="T21" fmla="*/ 420 h 663"/>
                <a:gd name="T22" fmla="*/ 44 w 298"/>
                <a:gd name="T23" fmla="*/ 447 h 663"/>
                <a:gd name="T24" fmla="*/ 47 w 298"/>
                <a:gd name="T25" fmla="*/ 474 h 663"/>
                <a:gd name="T26" fmla="*/ 55 w 298"/>
                <a:gd name="T27" fmla="*/ 500 h 663"/>
                <a:gd name="T28" fmla="*/ 64 w 298"/>
                <a:gd name="T29" fmla="*/ 527 h 663"/>
                <a:gd name="T30" fmla="*/ 78 w 298"/>
                <a:gd name="T31" fmla="*/ 552 h 663"/>
                <a:gd name="T32" fmla="*/ 94 w 298"/>
                <a:gd name="T33" fmla="*/ 578 h 663"/>
                <a:gd name="T34" fmla="*/ 114 w 298"/>
                <a:gd name="T35" fmla="*/ 603 h 663"/>
                <a:gd name="T36" fmla="*/ 138 w 298"/>
                <a:gd name="T37" fmla="*/ 627 h 663"/>
                <a:gd name="T38" fmla="*/ 169 w 298"/>
                <a:gd name="T39" fmla="*/ 649 h 663"/>
                <a:gd name="T40" fmla="*/ 69 w 298"/>
                <a:gd name="T41" fmla="*/ 650 h 663"/>
                <a:gd name="T42" fmla="*/ 65 w 298"/>
                <a:gd name="T43" fmla="*/ 645 h 663"/>
                <a:gd name="T44" fmla="*/ 60 w 298"/>
                <a:gd name="T45" fmla="*/ 629 h 663"/>
                <a:gd name="T46" fmla="*/ 56 w 298"/>
                <a:gd name="T47" fmla="*/ 616 h 663"/>
                <a:gd name="T48" fmla="*/ 53 w 298"/>
                <a:gd name="T49" fmla="*/ 603 h 663"/>
                <a:gd name="T50" fmla="*/ 47 w 298"/>
                <a:gd name="T51" fmla="*/ 587 h 663"/>
                <a:gd name="T52" fmla="*/ 44 w 298"/>
                <a:gd name="T53" fmla="*/ 569 h 663"/>
                <a:gd name="T54" fmla="*/ 38 w 298"/>
                <a:gd name="T55" fmla="*/ 550 h 663"/>
                <a:gd name="T56" fmla="*/ 33 w 298"/>
                <a:gd name="T57" fmla="*/ 529 h 663"/>
                <a:gd name="T58" fmla="*/ 27 w 298"/>
                <a:gd name="T59" fmla="*/ 507 h 663"/>
                <a:gd name="T60" fmla="*/ 22 w 298"/>
                <a:gd name="T61" fmla="*/ 483 h 663"/>
                <a:gd name="T62" fmla="*/ 16 w 298"/>
                <a:gd name="T63" fmla="*/ 460 h 663"/>
                <a:gd name="T64" fmla="*/ 13 w 298"/>
                <a:gd name="T65" fmla="*/ 434 h 663"/>
                <a:gd name="T66" fmla="*/ 7 w 298"/>
                <a:gd name="T67" fmla="*/ 409 h 663"/>
                <a:gd name="T68" fmla="*/ 5 w 298"/>
                <a:gd name="T69" fmla="*/ 383 h 663"/>
                <a:gd name="T70" fmla="*/ 2 w 298"/>
                <a:gd name="T71" fmla="*/ 356 h 663"/>
                <a:gd name="T72" fmla="*/ 0 w 298"/>
                <a:gd name="T73" fmla="*/ 331 h 663"/>
                <a:gd name="T74" fmla="*/ 0 w 298"/>
                <a:gd name="T75" fmla="*/ 303 h 663"/>
                <a:gd name="T76" fmla="*/ 0 w 298"/>
                <a:gd name="T77" fmla="*/ 278 h 663"/>
                <a:gd name="T78" fmla="*/ 0 w 298"/>
                <a:gd name="T79" fmla="*/ 253 h 663"/>
                <a:gd name="T80" fmla="*/ 4 w 298"/>
                <a:gd name="T81" fmla="*/ 227 h 663"/>
                <a:gd name="T82" fmla="*/ 9 w 298"/>
                <a:gd name="T83" fmla="*/ 204 h 663"/>
                <a:gd name="T84" fmla="*/ 18 w 298"/>
                <a:gd name="T85" fmla="*/ 182 h 663"/>
                <a:gd name="T86" fmla="*/ 31 w 298"/>
                <a:gd name="T87" fmla="*/ 160 h 663"/>
                <a:gd name="T88" fmla="*/ 44 w 298"/>
                <a:gd name="T89" fmla="*/ 140 h 663"/>
                <a:gd name="T90" fmla="*/ 60 w 298"/>
                <a:gd name="T91" fmla="*/ 124 h 663"/>
                <a:gd name="T92" fmla="*/ 78 w 298"/>
                <a:gd name="T93" fmla="*/ 107 h 663"/>
                <a:gd name="T94" fmla="*/ 96 w 298"/>
                <a:gd name="T95" fmla="*/ 91 h 663"/>
                <a:gd name="T96" fmla="*/ 114 w 298"/>
                <a:gd name="T97" fmla="*/ 78 h 663"/>
                <a:gd name="T98" fmla="*/ 134 w 298"/>
                <a:gd name="T99" fmla="*/ 66 h 663"/>
                <a:gd name="T100" fmla="*/ 156 w 298"/>
                <a:gd name="T101" fmla="*/ 55 h 663"/>
                <a:gd name="T102" fmla="*/ 176 w 298"/>
                <a:gd name="T103" fmla="*/ 42 h 663"/>
                <a:gd name="T104" fmla="*/ 194 w 298"/>
                <a:gd name="T105" fmla="*/ 35 h 663"/>
                <a:gd name="T106" fmla="*/ 214 w 298"/>
                <a:gd name="T107" fmla="*/ 26 h 663"/>
                <a:gd name="T108" fmla="*/ 233 w 298"/>
                <a:gd name="T109" fmla="*/ 20 h 663"/>
                <a:gd name="T110" fmla="*/ 249 w 298"/>
                <a:gd name="T111" fmla="*/ 13 h 663"/>
                <a:gd name="T112" fmla="*/ 263 w 298"/>
                <a:gd name="T113" fmla="*/ 7 h 663"/>
                <a:gd name="T114" fmla="*/ 276 w 298"/>
                <a:gd name="T115" fmla="*/ 4 h 663"/>
                <a:gd name="T116" fmla="*/ 285 w 298"/>
                <a:gd name="T117" fmla="*/ 2 h 663"/>
                <a:gd name="T118" fmla="*/ 298 w 298"/>
                <a:gd name="T119" fmla="*/ 0 h 6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98" h="663">
                  <a:moveTo>
                    <a:pt x="298" y="0"/>
                  </a:moveTo>
                  <a:lnTo>
                    <a:pt x="80" y="233"/>
                  </a:lnTo>
                  <a:lnTo>
                    <a:pt x="78" y="233"/>
                  </a:lnTo>
                  <a:lnTo>
                    <a:pt x="78" y="234"/>
                  </a:lnTo>
                  <a:lnTo>
                    <a:pt x="76" y="238"/>
                  </a:lnTo>
                  <a:lnTo>
                    <a:pt x="73" y="245"/>
                  </a:lnTo>
                  <a:lnTo>
                    <a:pt x="71" y="247"/>
                  </a:lnTo>
                  <a:lnTo>
                    <a:pt x="71" y="251"/>
                  </a:lnTo>
                  <a:lnTo>
                    <a:pt x="69" y="254"/>
                  </a:lnTo>
                  <a:lnTo>
                    <a:pt x="67" y="260"/>
                  </a:lnTo>
                  <a:lnTo>
                    <a:pt x="65" y="263"/>
                  </a:lnTo>
                  <a:lnTo>
                    <a:pt x="64" y="269"/>
                  </a:lnTo>
                  <a:lnTo>
                    <a:pt x="64" y="274"/>
                  </a:lnTo>
                  <a:lnTo>
                    <a:pt x="62" y="280"/>
                  </a:lnTo>
                  <a:lnTo>
                    <a:pt x="60" y="285"/>
                  </a:lnTo>
                  <a:lnTo>
                    <a:pt x="58" y="291"/>
                  </a:lnTo>
                  <a:lnTo>
                    <a:pt x="56" y="296"/>
                  </a:lnTo>
                  <a:lnTo>
                    <a:pt x="55" y="303"/>
                  </a:lnTo>
                  <a:lnTo>
                    <a:pt x="53" y="309"/>
                  </a:lnTo>
                  <a:lnTo>
                    <a:pt x="51" y="316"/>
                  </a:lnTo>
                  <a:lnTo>
                    <a:pt x="49" y="323"/>
                  </a:lnTo>
                  <a:lnTo>
                    <a:pt x="49" y="331"/>
                  </a:lnTo>
                  <a:lnTo>
                    <a:pt x="47" y="338"/>
                  </a:lnTo>
                  <a:lnTo>
                    <a:pt x="45" y="345"/>
                  </a:lnTo>
                  <a:lnTo>
                    <a:pt x="45" y="354"/>
                  </a:lnTo>
                  <a:lnTo>
                    <a:pt x="44" y="362"/>
                  </a:lnTo>
                  <a:lnTo>
                    <a:pt x="44" y="369"/>
                  </a:lnTo>
                  <a:lnTo>
                    <a:pt x="42" y="378"/>
                  </a:lnTo>
                  <a:lnTo>
                    <a:pt x="42" y="387"/>
                  </a:lnTo>
                  <a:lnTo>
                    <a:pt x="42" y="394"/>
                  </a:lnTo>
                  <a:lnTo>
                    <a:pt x="42" y="403"/>
                  </a:lnTo>
                  <a:lnTo>
                    <a:pt x="42" y="412"/>
                  </a:lnTo>
                  <a:lnTo>
                    <a:pt x="42" y="420"/>
                  </a:lnTo>
                  <a:lnTo>
                    <a:pt x="42" y="429"/>
                  </a:lnTo>
                  <a:lnTo>
                    <a:pt x="42" y="438"/>
                  </a:lnTo>
                  <a:lnTo>
                    <a:pt x="44" y="447"/>
                  </a:lnTo>
                  <a:lnTo>
                    <a:pt x="44" y="456"/>
                  </a:lnTo>
                  <a:lnTo>
                    <a:pt x="45" y="465"/>
                  </a:lnTo>
                  <a:lnTo>
                    <a:pt x="47" y="474"/>
                  </a:lnTo>
                  <a:lnTo>
                    <a:pt x="49" y="483"/>
                  </a:lnTo>
                  <a:lnTo>
                    <a:pt x="51" y="491"/>
                  </a:lnTo>
                  <a:lnTo>
                    <a:pt x="55" y="500"/>
                  </a:lnTo>
                  <a:lnTo>
                    <a:pt x="56" y="509"/>
                  </a:lnTo>
                  <a:lnTo>
                    <a:pt x="60" y="518"/>
                  </a:lnTo>
                  <a:lnTo>
                    <a:pt x="64" y="527"/>
                  </a:lnTo>
                  <a:lnTo>
                    <a:pt x="69" y="536"/>
                  </a:lnTo>
                  <a:lnTo>
                    <a:pt x="73" y="545"/>
                  </a:lnTo>
                  <a:lnTo>
                    <a:pt x="78" y="552"/>
                  </a:lnTo>
                  <a:lnTo>
                    <a:pt x="82" y="561"/>
                  </a:lnTo>
                  <a:lnTo>
                    <a:pt x="89" y="570"/>
                  </a:lnTo>
                  <a:lnTo>
                    <a:pt x="94" y="578"/>
                  </a:lnTo>
                  <a:lnTo>
                    <a:pt x="100" y="587"/>
                  </a:lnTo>
                  <a:lnTo>
                    <a:pt x="107" y="596"/>
                  </a:lnTo>
                  <a:lnTo>
                    <a:pt x="114" y="603"/>
                  </a:lnTo>
                  <a:lnTo>
                    <a:pt x="122" y="610"/>
                  </a:lnTo>
                  <a:lnTo>
                    <a:pt x="131" y="619"/>
                  </a:lnTo>
                  <a:lnTo>
                    <a:pt x="138" y="627"/>
                  </a:lnTo>
                  <a:lnTo>
                    <a:pt x="149" y="634"/>
                  </a:lnTo>
                  <a:lnTo>
                    <a:pt x="158" y="641"/>
                  </a:lnTo>
                  <a:lnTo>
                    <a:pt x="169" y="649"/>
                  </a:lnTo>
                  <a:lnTo>
                    <a:pt x="180" y="656"/>
                  </a:lnTo>
                  <a:lnTo>
                    <a:pt x="191" y="663"/>
                  </a:lnTo>
                  <a:lnTo>
                    <a:pt x="69" y="650"/>
                  </a:lnTo>
                  <a:lnTo>
                    <a:pt x="69" y="650"/>
                  </a:lnTo>
                  <a:lnTo>
                    <a:pt x="67" y="649"/>
                  </a:lnTo>
                  <a:lnTo>
                    <a:pt x="65" y="645"/>
                  </a:lnTo>
                  <a:lnTo>
                    <a:pt x="65" y="641"/>
                  </a:lnTo>
                  <a:lnTo>
                    <a:pt x="64" y="634"/>
                  </a:lnTo>
                  <a:lnTo>
                    <a:pt x="60" y="629"/>
                  </a:lnTo>
                  <a:lnTo>
                    <a:pt x="60" y="625"/>
                  </a:lnTo>
                  <a:lnTo>
                    <a:pt x="58" y="621"/>
                  </a:lnTo>
                  <a:lnTo>
                    <a:pt x="56" y="616"/>
                  </a:lnTo>
                  <a:lnTo>
                    <a:pt x="56" y="612"/>
                  </a:lnTo>
                  <a:lnTo>
                    <a:pt x="55" y="607"/>
                  </a:lnTo>
                  <a:lnTo>
                    <a:pt x="53" y="603"/>
                  </a:lnTo>
                  <a:lnTo>
                    <a:pt x="51" y="598"/>
                  </a:lnTo>
                  <a:lnTo>
                    <a:pt x="49" y="592"/>
                  </a:lnTo>
                  <a:lnTo>
                    <a:pt x="47" y="587"/>
                  </a:lnTo>
                  <a:lnTo>
                    <a:pt x="45" y="580"/>
                  </a:lnTo>
                  <a:lnTo>
                    <a:pt x="44" y="574"/>
                  </a:lnTo>
                  <a:lnTo>
                    <a:pt x="44" y="569"/>
                  </a:lnTo>
                  <a:lnTo>
                    <a:pt x="40" y="563"/>
                  </a:lnTo>
                  <a:lnTo>
                    <a:pt x="40" y="556"/>
                  </a:lnTo>
                  <a:lnTo>
                    <a:pt x="38" y="550"/>
                  </a:lnTo>
                  <a:lnTo>
                    <a:pt x="36" y="543"/>
                  </a:lnTo>
                  <a:lnTo>
                    <a:pt x="35" y="536"/>
                  </a:lnTo>
                  <a:lnTo>
                    <a:pt x="33" y="529"/>
                  </a:lnTo>
                  <a:lnTo>
                    <a:pt x="31" y="521"/>
                  </a:lnTo>
                  <a:lnTo>
                    <a:pt x="29" y="516"/>
                  </a:lnTo>
                  <a:lnTo>
                    <a:pt x="27" y="507"/>
                  </a:lnTo>
                  <a:lnTo>
                    <a:pt x="25" y="500"/>
                  </a:lnTo>
                  <a:lnTo>
                    <a:pt x="24" y="491"/>
                  </a:lnTo>
                  <a:lnTo>
                    <a:pt x="22" y="483"/>
                  </a:lnTo>
                  <a:lnTo>
                    <a:pt x="20" y="474"/>
                  </a:lnTo>
                  <a:lnTo>
                    <a:pt x="18" y="467"/>
                  </a:lnTo>
                  <a:lnTo>
                    <a:pt x="16" y="460"/>
                  </a:lnTo>
                  <a:lnTo>
                    <a:pt x="16" y="451"/>
                  </a:lnTo>
                  <a:lnTo>
                    <a:pt x="13" y="441"/>
                  </a:lnTo>
                  <a:lnTo>
                    <a:pt x="13" y="434"/>
                  </a:lnTo>
                  <a:lnTo>
                    <a:pt x="11" y="425"/>
                  </a:lnTo>
                  <a:lnTo>
                    <a:pt x="9" y="418"/>
                  </a:lnTo>
                  <a:lnTo>
                    <a:pt x="7" y="409"/>
                  </a:lnTo>
                  <a:lnTo>
                    <a:pt x="7" y="400"/>
                  </a:lnTo>
                  <a:lnTo>
                    <a:pt x="5" y="392"/>
                  </a:lnTo>
                  <a:lnTo>
                    <a:pt x="5" y="383"/>
                  </a:lnTo>
                  <a:lnTo>
                    <a:pt x="4" y="374"/>
                  </a:lnTo>
                  <a:lnTo>
                    <a:pt x="4" y="365"/>
                  </a:lnTo>
                  <a:lnTo>
                    <a:pt x="2" y="356"/>
                  </a:lnTo>
                  <a:lnTo>
                    <a:pt x="2" y="349"/>
                  </a:lnTo>
                  <a:lnTo>
                    <a:pt x="0" y="340"/>
                  </a:lnTo>
                  <a:lnTo>
                    <a:pt x="0" y="331"/>
                  </a:lnTo>
                  <a:lnTo>
                    <a:pt x="0" y="322"/>
                  </a:lnTo>
                  <a:lnTo>
                    <a:pt x="0" y="313"/>
                  </a:lnTo>
                  <a:lnTo>
                    <a:pt x="0" y="303"/>
                  </a:lnTo>
                  <a:lnTo>
                    <a:pt x="0" y="294"/>
                  </a:lnTo>
                  <a:lnTo>
                    <a:pt x="0" y="285"/>
                  </a:lnTo>
                  <a:lnTo>
                    <a:pt x="0" y="278"/>
                  </a:lnTo>
                  <a:lnTo>
                    <a:pt x="0" y="269"/>
                  </a:lnTo>
                  <a:lnTo>
                    <a:pt x="0" y="260"/>
                  </a:lnTo>
                  <a:lnTo>
                    <a:pt x="0" y="253"/>
                  </a:lnTo>
                  <a:lnTo>
                    <a:pt x="2" y="244"/>
                  </a:lnTo>
                  <a:lnTo>
                    <a:pt x="2" y="236"/>
                  </a:lnTo>
                  <a:lnTo>
                    <a:pt x="4" y="227"/>
                  </a:lnTo>
                  <a:lnTo>
                    <a:pt x="5" y="218"/>
                  </a:lnTo>
                  <a:lnTo>
                    <a:pt x="7" y="211"/>
                  </a:lnTo>
                  <a:lnTo>
                    <a:pt x="9" y="204"/>
                  </a:lnTo>
                  <a:lnTo>
                    <a:pt x="13" y="196"/>
                  </a:lnTo>
                  <a:lnTo>
                    <a:pt x="15" y="189"/>
                  </a:lnTo>
                  <a:lnTo>
                    <a:pt x="18" y="182"/>
                  </a:lnTo>
                  <a:lnTo>
                    <a:pt x="22" y="173"/>
                  </a:lnTo>
                  <a:lnTo>
                    <a:pt x="25" y="167"/>
                  </a:lnTo>
                  <a:lnTo>
                    <a:pt x="31" y="160"/>
                  </a:lnTo>
                  <a:lnTo>
                    <a:pt x="35" y="153"/>
                  </a:lnTo>
                  <a:lnTo>
                    <a:pt x="38" y="147"/>
                  </a:lnTo>
                  <a:lnTo>
                    <a:pt x="44" y="140"/>
                  </a:lnTo>
                  <a:lnTo>
                    <a:pt x="49" y="135"/>
                  </a:lnTo>
                  <a:lnTo>
                    <a:pt x="55" y="129"/>
                  </a:lnTo>
                  <a:lnTo>
                    <a:pt x="60" y="124"/>
                  </a:lnTo>
                  <a:lnTo>
                    <a:pt x="65" y="118"/>
                  </a:lnTo>
                  <a:lnTo>
                    <a:pt x="71" y="111"/>
                  </a:lnTo>
                  <a:lnTo>
                    <a:pt x="78" y="107"/>
                  </a:lnTo>
                  <a:lnTo>
                    <a:pt x="84" y="100"/>
                  </a:lnTo>
                  <a:lnTo>
                    <a:pt x="89" y="96"/>
                  </a:lnTo>
                  <a:lnTo>
                    <a:pt x="96" y="91"/>
                  </a:lnTo>
                  <a:lnTo>
                    <a:pt x="102" y="87"/>
                  </a:lnTo>
                  <a:lnTo>
                    <a:pt x="107" y="82"/>
                  </a:lnTo>
                  <a:lnTo>
                    <a:pt x="114" y="78"/>
                  </a:lnTo>
                  <a:lnTo>
                    <a:pt x="122" y="73"/>
                  </a:lnTo>
                  <a:lnTo>
                    <a:pt x="129" y="69"/>
                  </a:lnTo>
                  <a:lnTo>
                    <a:pt x="134" y="66"/>
                  </a:lnTo>
                  <a:lnTo>
                    <a:pt x="142" y="60"/>
                  </a:lnTo>
                  <a:lnTo>
                    <a:pt x="149" y="58"/>
                  </a:lnTo>
                  <a:lnTo>
                    <a:pt x="156" y="55"/>
                  </a:lnTo>
                  <a:lnTo>
                    <a:pt x="162" y="49"/>
                  </a:lnTo>
                  <a:lnTo>
                    <a:pt x="169" y="46"/>
                  </a:lnTo>
                  <a:lnTo>
                    <a:pt x="176" y="42"/>
                  </a:lnTo>
                  <a:lnTo>
                    <a:pt x="182" y="40"/>
                  </a:lnTo>
                  <a:lnTo>
                    <a:pt x="189" y="36"/>
                  </a:lnTo>
                  <a:lnTo>
                    <a:pt x="194" y="35"/>
                  </a:lnTo>
                  <a:lnTo>
                    <a:pt x="202" y="31"/>
                  </a:lnTo>
                  <a:lnTo>
                    <a:pt x="209" y="29"/>
                  </a:lnTo>
                  <a:lnTo>
                    <a:pt x="214" y="26"/>
                  </a:lnTo>
                  <a:lnTo>
                    <a:pt x="220" y="24"/>
                  </a:lnTo>
                  <a:lnTo>
                    <a:pt x="225" y="22"/>
                  </a:lnTo>
                  <a:lnTo>
                    <a:pt x="233" y="20"/>
                  </a:lnTo>
                  <a:lnTo>
                    <a:pt x="238" y="16"/>
                  </a:lnTo>
                  <a:lnTo>
                    <a:pt x="243" y="15"/>
                  </a:lnTo>
                  <a:lnTo>
                    <a:pt x="249" y="13"/>
                  </a:lnTo>
                  <a:lnTo>
                    <a:pt x="254" y="13"/>
                  </a:lnTo>
                  <a:lnTo>
                    <a:pt x="258" y="9"/>
                  </a:lnTo>
                  <a:lnTo>
                    <a:pt x="263" y="7"/>
                  </a:lnTo>
                  <a:lnTo>
                    <a:pt x="267" y="7"/>
                  </a:lnTo>
                  <a:lnTo>
                    <a:pt x="272" y="6"/>
                  </a:lnTo>
                  <a:lnTo>
                    <a:pt x="276" y="4"/>
                  </a:lnTo>
                  <a:lnTo>
                    <a:pt x="280" y="4"/>
                  </a:lnTo>
                  <a:lnTo>
                    <a:pt x="283" y="2"/>
                  </a:lnTo>
                  <a:lnTo>
                    <a:pt x="285" y="2"/>
                  </a:lnTo>
                  <a:lnTo>
                    <a:pt x="291" y="0"/>
                  </a:lnTo>
                  <a:lnTo>
                    <a:pt x="296" y="0"/>
                  </a:lnTo>
                  <a:lnTo>
                    <a:pt x="298" y="0"/>
                  </a:lnTo>
                  <a:lnTo>
                    <a:pt x="298" y="0"/>
                  </a:lnTo>
                  <a:lnTo>
                    <a:pt x="298" y="0"/>
                  </a:lnTo>
                  <a:close/>
                </a:path>
              </a:pathLst>
            </a:custGeom>
            <a:solidFill>
              <a:schemeClr val="accent3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7" name="Freeform 62"/>
            <p:cNvSpPr>
              <a:spLocks/>
            </p:cNvSpPr>
            <p:nvPr/>
          </p:nvSpPr>
          <p:spPr bwMode="auto">
            <a:xfrm>
              <a:off x="4276" y="2525"/>
              <a:ext cx="100" cy="1027"/>
            </a:xfrm>
            <a:custGeom>
              <a:avLst/>
              <a:gdLst>
                <a:gd name="T0" fmla="*/ 71 w 100"/>
                <a:gd name="T1" fmla="*/ 36 h 1027"/>
                <a:gd name="T2" fmla="*/ 73 w 100"/>
                <a:gd name="T3" fmla="*/ 47 h 1027"/>
                <a:gd name="T4" fmla="*/ 73 w 100"/>
                <a:gd name="T5" fmla="*/ 59 h 1027"/>
                <a:gd name="T6" fmla="*/ 77 w 100"/>
                <a:gd name="T7" fmla="*/ 78 h 1027"/>
                <a:gd name="T8" fmla="*/ 78 w 100"/>
                <a:gd name="T9" fmla="*/ 99 h 1027"/>
                <a:gd name="T10" fmla="*/ 82 w 100"/>
                <a:gd name="T11" fmla="*/ 127 h 1027"/>
                <a:gd name="T12" fmla="*/ 86 w 100"/>
                <a:gd name="T13" fmla="*/ 159 h 1027"/>
                <a:gd name="T14" fmla="*/ 87 w 100"/>
                <a:gd name="T15" fmla="*/ 196 h 1027"/>
                <a:gd name="T16" fmla="*/ 91 w 100"/>
                <a:gd name="T17" fmla="*/ 236 h 1027"/>
                <a:gd name="T18" fmla="*/ 93 w 100"/>
                <a:gd name="T19" fmla="*/ 279 h 1027"/>
                <a:gd name="T20" fmla="*/ 95 w 100"/>
                <a:gd name="T21" fmla="*/ 326 h 1027"/>
                <a:gd name="T22" fmla="*/ 98 w 100"/>
                <a:gd name="T23" fmla="*/ 377 h 1027"/>
                <a:gd name="T24" fmla="*/ 98 w 100"/>
                <a:gd name="T25" fmla="*/ 430 h 1027"/>
                <a:gd name="T26" fmla="*/ 100 w 100"/>
                <a:gd name="T27" fmla="*/ 486 h 1027"/>
                <a:gd name="T28" fmla="*/ 98 w 100"/>
                <a:gd name="T29" fmla="*/ 546 h 1027"/>
                <a:gd name="T30" fmla="*/ 98 w 100"/>
                <a:gd name="T31" fmla="*/ 608 h 1027"/>
                <a:gd name="T32" fmla="*/ 97 w 100"/>
                <a:gd name="T33" fmla="*/ 671 h 1027"/>
                <a:gd name="T34" fmla="*/ 93 w 100"/>
                <a:gd name="T35" fmla="*/ 737 h 1027"/>
                <a:gd name="T36" fmla="*/ 87 w 100"/>
                <a:gd name="T37" fmla="*/ 806 h 1027"/>
                <a:gd name="T38" fmla="*/ 82 w 100"/>
                <a:gd name="T39" fmla="*/ 877 h 1027"/>
                <a:gd name="T40" fmla="*/ 75 w 100"/>
                <a:gd name="T41" fmla="*/ 948 h 1027"/>
                <a:gd name="T42" fmla="*/ 53 w 100"/>
                <a:gd name="T43" fmla="*/ 1026 h 1027"/>
                <a:gd name="T44" fmla="*/ 53 w 100"/>
                <a:gd name="T45" fmla="*/ 1015 h 1027"/>
                <a:gd name="T46" fmla="*/ 53 w 100"/>
                <a:gd name="T47" fmla="*/ 998 h 1027"/>
                <a:gd name="T48" fmla="*/ 55 w 100"/>
                <a:gd name="T49" fmla="*/ 978 h 1027"/>
                <a:gd name="T50" fmla="*/ 55 w 100"/>
                <a:gd name="T51" fmla="*/ 953 h 1027"/>
                <a:gd name="T52" fmla="*/ 55 w 100"/>
                <a:gd name="T53" fmla="*/ 924 h 1027"/>
                <a:gd name="T54" fmla="*/ 57 w 100"/>
                <a:gd name="T55" fmla="*/ 889 h 1027"/>
                <a:gd name="T56" fmla="*/ 58 w 100"/>
                <a:gd name="T57" fmla="*/ 855 h 1027"/>
                <a:gd name="T58" fmla="*/ 58 w 100"/>
                <a:gd name="T59" fmla="*/ 817 h 1027"/>
                <a:gd name="T60" fmla="*/ 60 w 100"/>
                <a:gd name="T61" fmla="*/ 775 h 1027"/>
                <a:gd name="T62" fmla="*/ 60 w 100"/>
                <a:gd name="T63" fmla="*/ 735 h 1027"/>
                <a:gd name="T64" fmla="*/ 62 w 100"/>
                <a:gd name="T65" fmla="*/ 693 h 1027"/>
                <a:gd name="T66" fmla="*/ 62 w 100"/>
                <a:gd name="T67" fmla="*/ 650 h 1027"/>
                <a:gd name="T68" fmla="*/ 62 w 100"/>
                <a:gd name="T69" fmla="*/ 608 h 1027"/>
                <a:gd name="T70" fmla="*/ 62 w 100"/>
                <a:gd name="T71" fmla="*/ 566 h 1027"/>
                <a:gd name="T72" fmla="*/ 62 w 100"/>
                <a:gd name="T73" fmla="*/ 526 h 1027"/>
                <a:gd name="T74" fmla="*/ 62 w 100"/>
                <a:gd name="T75" fmla="*/ 486 h 1027"/>
                <a:gd name="T76" fmla="*/ 60 w 100"/>
                <a:gd name="T77" fmla="*/ 452 h 1027"/>
                <a:gd name="T78" fmla="*/ 60 w 100"/>
                <a:gd name="T79" fmla="*/ 419 h 1027"/>
                <a:gd name="T80" fmla="*/ 58 w 100"/>
                <a:gd name="T81" fmla="*/ 390 h 1027"/>
                <a:gd name="T82" fmla="*/ 55 w 100"/>
                <a:gd name="T83" fmla="*/ 365 h 1027"/>
                <a:gd name="T84" fmla="*/ 53 w 100"/>
                <a:gd name="T85" fmla="*/ 343 h 1027"/>
                <a:gd name="T86" fmla="*/ 49 w 100"/>
                <a:gd name="T87" fmla="*/ 321 h 1027"/>
                <a:gd name="T88" fmla="*/ 48 w 100"/>
                <a:gd name="T89" fmla="*/ 299 h 1027"/>
                <a:gd name="T90" fmla="*/ 42 w 100"/>
                <a:gd name="T91" fmla="*/ 276 h 1027"/>
                <a:gd name="T92" fmla="*/ 40 w 100"/>
                <a:gd name="T93" fmla="*/ 254 h 1027"/>
                <a:gd name="T94" fmla="*/ 37 w 100"/>
                <a:gd name="T95" fmla="*/ 230 h 1027"/>
                <a:gd name="T96" fmla="*/ 33 w 100"/>
                <a:gd name="T97" fmla="*/ 207 h 1027"/>
                <a:gd name="T98" fmla="*/ 29 w 100"/>
                <a:gd name="T99" fmla="*/ 185 h 1027"/>
                <a:gd name="T100" fmla="*/ 28 w 100"/>
                <a:gd name="T101" fmla="*/ 163 h 1027"/>
                <a:gd name="T102" fmla="*/ 24 w 100"/>
                <a:gd name="T103" fmla="*/ 141 h 1027"/>
                <a:gd name="T104" fmla="*/ 20 w 100"/>
                <a:gd name="T105" fmla="*/ 121 h 1027"/>
                <a:gd name="T106" fmla="*/ 17 w 100"/>
                <a:gd name="T107" fmla="*/ 101 h 1027"/>
                <a:gd name="T108" fmla="*/ 15 w 100"/>
                <a:gd name="T109" fmla="*/ 83 h 1027"/>
                <a:gd name="T110" fmla="*/ 11 w 100"/>
                <a:gd name="T111" fmla="*/ 67 h 1027"/>
                <a:gd name="T112" fmla="*/ 9 w 100"/>
                <a:gd name="T113" fmla="*/ 52 h 1027"/>
                <a:gd name="T114" fmla="*/ 6 w 100"/>
                <a:gd name="T115" fmla="*/ 38 h 1027"/>
                <a:gd name="T116" fmla="*/ 4 w 100"/>
                <a:gd name="T117" fmla="*/ 25 h 1027"/>
                <a:gd name="T118" fmla="*/ 2 w 100"/>
                <a:gd name="T119" fmla="*/ 12 h 1027"/>
                <a:gd name="T120" fmla="*/ 0 w 100"/>
                <a:gd name="T121" fmla="*/ 1 h 10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00" h="1027">
                  <a:moveTo>
                    <a:pt x="0" y="0"/>
                  </a:moveTo>
                  <a:lnTo>
                    <a:pt x="71" y="36"/>
                  </a:lnTo>
                  <a:lnTo>
                    <a:pt x="71" y="36"/>
                  </a:lnTo>
                  <a:lnTo>
                    <a:pt x="71" y="39"/>
                  </a:lnTo>
                  <a:lnTo>
                    <a:pt x="71" y="41"/>
                  </a:lnTo>
                  <a:lnTo>
                    <a:pt x="73" y="47"/>
                  </a:lnTo>
                  <a:lnTo>
                    <a:pt x="73" y="49"/>
                  </a:lnTo>
                  <a:lnTo>
                    <a:pt x="73" y="54"/>
                  </a:lnTo>
                  <a:lnTo>
                    <a:pt x="73" y="59"/>
                  </a:lnTo>
                  <a:lnTo>
                    <a:pt x="75" y="65"/>
                  </a:lnTo>
                  <a:lnTo>
                    <a:pt x="75" y="70"/>
                  </a:lnTo>
                  <a:lnTo>
                    <a:pt x="77" y="78"/>
                  </a:lnTo>
                  <a:lnTo>
                    <a:pt x="77" y="85"/>
                  </a:lnTo>
                  <a:lnTo>
                    <a:pt x="78" y="92"/>
                  </a:lnTo>
                  <a:lnTo>
                    <a:pt x="78" y="99"/>
                  </a:lnTo>
                  <a:lnTo>
                    <a:pt x="80" y="110"/>
                  </a:lnTo>
                  <a:lnTo>
                    <a:pt x="80" y="118"/>
                  </a:lnTo>
                  <a:lnTo>
                    <a:pt x="82" y="127"/>
                  </a:lnTo>
                  <a:lnTo>
                    <a:pt x="82" y="138"/>
                  </a:lnTo>
                  <a:lnTo>
                    <a:pt x="84" y="148"/>
                  </a:lnTo>
                  <a:lnTo>
                    <a:pt x="86" y="159"/>
                  </a:lnTo>
                  <a:lnTo>
                    <a:pt x="86" y="170"/>
                  </a:lnTo>
                  <a:lnTo>
                    <a:pt x="87" y="183"/>
                  </a:lnTo>
                  <a:lnTo>
                    <a:pt x="87" y="196"/>
                  </a:lnTo>
                  <a:lnTo>
                    <a:pt x="89" y="207"/>
                  </a:lnTo>
                  <a:lnTo>
                    <a:pt x="89" y="221"/>
                  </a:lnTo>
                  <a:lnTo>
                    <a:pt x="91" y="236"/>
                  </a:lnTo>
                  <a:lnTo>
                    <a:pt x="91" y="250"/>
                  </a:lnTo>
                  <a:lnTo>
                    <a:pt x="93" y="263"/>
                  </a:lnTo>
                  <a:lnTo>
                    <a:pt x="93" y="279"/>
                  </a:lnTo>
                  <a:lnTo>
                    <a:pt x="95" y="296"/>
                  </a:lnTo>
                  <a:lnTo>
                    <a:pt x="95" y="310"/>
                  </a:lnTo>
                  <a:lnTo>
                    <a:pt x="95" y="326"/>
                  </a:lnTo>
                  <a:lnTo>
                    <a:pt x="97" y="343"/>
                  </a:lnTo>
                  <a:lnTo>
                    <a:pt x="97" y="359"/>
                  </a:lnTo>
                  <a:lnTo>
                    <a:pt x="98" y="377"/>
                  </a:lnTo>
                  <a:lnTo>
                    <a:pt x="98" y="394"/>
                  </a:lnTo>
                  <a:lnTo>
                    <a:pt x="98" y="412"/>
                  </a:lnTo>
                  <a:lnTo>
                    <a:pt x="98" y="430"/>
                  </a:lnTo>
                  <a:lnTo>
                    <a:pt x="100" y="448"/>
                  </a:lnTo>
                  <a:lnTo>
                    <a:pt x="100" y="466"/>
                  </a:lnTo>
                  <a:lnTo>
                    <a:pt x="100" y="486"/>
                  </a:lnTo>
                  <a:lnTo>
                    <a:pt x="100" y="506"/>
                  </a:lnTo>
                  <a:lnTo>
                    <a:pt x="100" y="526"/>
                  </a:lnTo>
                  <a:lnTo>
                    <a:pt x="98" y="546"/>
                  </a:lnTo>
                  <a:lnTo>
                    <a:pt x="98" y="566"/>
                  </a:lnTo>
                  <a:lnTo>
                    <a:pt x="98" y="588"/>
                  </a:lnTo>
                  <a:lnTo>
                    <a:pt x="98" y="608"/>
                  </a:lnTo>
                  <a:lnTo>
                    <a:pt x="98" y="628"/>
                  </a:lnTo>
                  <a:lnTo>
                    <a:pt x="97" y="650"/>
                  </a:lnTo>
                  <a:lnTo>
                    <a:pt x="97" y="671"/>
                  </a:lnTo>
                  <a:lnTo>
                    <a:pt x="95" y="693"/>
                  </a:lnTo>
                  <a:lnTo>
                    <a:pt x="95" y="715"/>
                  </a:lnTo>
                  <a:lnTo>
                    <a:pt x="93" y="737"/>
                  </a:lnTo>
                  <a:lnTo>
                    <a:pt x="91" y="760"/>
                  </a:lnTo>
                  <a:lnTo>
                    <a:pt x="91" y="782"/>
                  </a:lnTo>
                  <a:lnTo>
                    <a:pt x="87" y="806"/>
                  </a:lnTo>
                  <a:lnTo>
                    <a:pt x="86" y="829"/>
                  </a:lnTo>
                  <a:lnTo>
                    <a:pt x="84" y="851"/>
                  </a:lnTo>
                  <a:lnTo>
                    <a:pt x="82" y="877"/>
                  </a:lnTo>
                  <a:lnTo>
                    <a:pt x="80" y="899"/>
                  </a:lnTo>
                  <a:lnTo>
                    <a:pt x="78" y="924"/>
                  </a:lnTo>
                  <a:lnTo>
                    <a:pt x="75" y="948"/>
                  </a:lnTo>
                  <a:lnTo>
                    <a:pt x="73" y="971"/>
                  </a:lnTo>
                  <a:lnTo>
                    <a:pt x="53" y="1027"/>
                  </a:lnTo>
                  <a:lnTo>
                    <a:pt x="53" y="1026"/>
                  </a:lnTo>
                  <a:lnTo>
                    <a:pt x="53" y="1022"/>
                  </a:lnTo>
                  <a:lnTo>
                    <a:pt x="53" y="1017"/>
                  </a:lnTo>
                  <a:lnTo>
                    <a:pt x="53" y="1015"/>
                  </a:lnTo>
                  <a:lnTo>
                    <a:pt x="53" y="1009"/>
                  </a:lnTo>
                  <a:lnTo>
                    <a:pt x="53" y="1004"/>
                  </a:lnTo>
                  <a:lnTo>
                    <a:pt x="53" y="998"/>
                  </a:lnTo>
                  <a:lnTo>
                    <a:pt x="53" y="991"/>
                  </a:lnTo>
                  <a:lnTo>
                    <a:pt x="53" y="986"/>
                  </a:lnTo>
                  <a:lnTo>
                    <a:pt x="55" y="978"/>
                  </a:lnTo>
                  <a:lnTo>
                    <a:pt x="55" y="969"/>
                  </a:lnTo>
                  <a:lnTo>
                    <a:pt x="55" y="962"/>
                  </a:lnTo>
                  <a:lnTo>
                    <a:pt x="55" y="953"/>
                  </a:lnTo>
                  <a:lnTo>
                    <a:pt x="55" y="944"/>
                  </a:lnTo>
                  <a:lnTo>
                    <a:pt x="55" y="935"/>
                  </a:lnTo>
                  <a:lnTo>
                    <a:pt x="55" y="924"/>
                  </a:lnTo>
                  <a:lnTo>
                    <a:pt x="57" y="913"/>
                  </a:lnTo>
                  <a:lnTo>
                    <a:pt x="57" y="902"/>
                  </a:lnTo>
                  <a:lnTo>
                    <a:pt x="57" y="889"/>
                  </a:lnTo>
                  <a:lnTo>
                    <a:pt x="57" y="879"/>
                  </a:lnTo>
                  <a:lnTo>
                    <a:pt x="58" y="866"/>
                  </a:lnTo>
                  <a:lnTo>
                    <a:pt x="58" y="855"/>
                  </a:lnTo>
                  <a:lnTo>
                    <a:pt x="58" y="842"/>
                  </a:lnTo>
                  <a:lnTo>
                    <a:pt x="58" y="829"/>
                  </a:lnTo>
                  <a:lnTo>
                    <a:pt x="58" y="817"/>
                  </a:lnTo>
                  <a:lnTo>
                    <a:pt x="60" y="802"/>
                  </a:lnTo>
                  <a:lnTo>
                    <a:pt x="60" y="790"/>
                  </a:lnTo>
                  <a:lnTo>
                    <a:pt x="60" y="775"/>
                  </a:lnTo>
                  <a:lnTo>
                    <a:pt x="60" y="762"/>
                  </a:lnTo>
                  <a:lnTo>
                    <a:pt x="60" y="750"/>
                  </a:lnTo>
                  <a:lnTo>
                    <a:pt x="60" y="735"/>
                  </a:lnTo>
                  <a:lnTo>
                    <a:pt x="60" y="721"/>
                  </a:lnTo>
                  <a:lnTo>
                    <a:pt x="60" y="706"/>
                  </a:lnTo>
                  <a:lnTo>
                    <a:pt x="62" y="693"/>
                  </a:lnTo>
                  <a:lnTo>
                    <a:pt x="62" y="677"/>
                  </a:lnTo>
                  <a:lnTo>
                    <a:pt x="62" y="664"/>
                  </a:lnTo>
                  <a:lnTo>
                    <a:pt x="62" y="650"/>
                  </a:lnTo>
                  <a:lnTo>
                    <a:pt x="62" y="635"/>
                  </a:lnTo>
                  <a:lnTo>
                    <a:pt x="62" y="621"/>
                  </a:lnTo>
                  <a:lnTo>
                    <a:pt x="62" y="608"/>
                  </a:lnTo>
                  <a:lnTo>
                    <a:pt x="62" y="593"/>
                  </a:lnTo>
                  <a:lnTo>
                    <a:pt x="62" y="579"/>
                  </a:lnTo>
                  <a:lnTo>
                    <a:pt x="62" y="566"/>
                  </a:lnTo>
                  <a:lnTo>
                    <a:pt x="62" y="552"/>
                  </a:lnTo>
                  <a:lnTo>
                    <a:pt x="62" y="539"/>
                  </a:lnTo>
                  <a:lnTo>
                    <a:pt x="62" y="526"/>
                  </a:lnTo>
                  <a:lnTo>
                    <a:pt x="62" y="512"/>
                  </a:lnTo>
                  <a:lnTo>
                    <a:pt x="62" y="499"/>
                  </a:lnTo>
                  <a:lnTo>
                    <a:pt x="62" y="486"/>
                  </a:lnTo>
                  <a:lnTo>
                    <a:pt x="62" y="475"/>
                  </a:lnTo>
                  <a:lnTo>
                    <a:pt x="60" y="463"/>
                  </a:lnTo>
                  <a:lnTo>
                    <a:pt x="60" y="452"/>
                  </a:lnTo>
                  <a:lnTo>
                    <a:pt x="60" y="439"/>
                  </a:lnTo>
                  <a:lnTo>
                    <a:pt x="60" y="430"/>
                  </a:lnTo>
                  <a:lnTo>
                    <a:pt x="60" y="419"/>
                  </a:lnTo>
                  <a:lnTo>
                    <a:pt x="58" y="408"/>
                  </a:lnTo>
                  <a:lnTo>
                    <a:pt x="58" y="399"/>
                  </a:lnTo>
                  <a:lnTo>
                    <a:pt x="58" y="390"/>
                  </a:lnTo>
                  <a:lnTo>
                    <a:pt x="57" y="381"/>
                  </a:lnTo>
                  <a:lnTo>
                    <a:pt x="57" y="374"/>
                  </a:lnTo>
                  <a:lnTo>
                    <a:pt x="55" y="365"/>
                  </a:lnTo>
                  <a:lnTo>
                    <a:pt x="55" y="357"/>
                  </a:lnTo>
                  <a:lnTo>
                    <a:pt x="55" y="350"/>
                  </a:lnTo>
                  <a:lnTo>
                    <a:pt x="53" y="343"/>
                  </a:lnTo>
                  <a:lnTo>
                    <a:pt x="51" y="335"/>
                  </a:lnTo>
                  <a:lnTo>
                    <a:pt x="51" y="328"/>
                  </a:lnTo>
                  <a:lnTo>
                    <a:pt x="49" y="321"/>
                  </a:lnTo>
                  <a:lnTo>
                    <a:pt x="49" y="314"/>
                  </a:lnTo>
                  <a:lnTo>
                    <a:pt x="48" y="306"/>
                  </a:lnTo>
                  <a:lnTo>
                    <a:pt x="48" y="299"/>
                  </a:lnTo>
                  <a:lnTo>
                    <a:pt x="46" y="290"/>
                  </a:lnTo>
                  <a:lnTo>
                    <a:pt x="44" y="283"/>
                  </a:lnTo>
                  <a:lnTo>
                    <a:pt x="42" y="276"/>
                  </a:lnTo>
                  <a:lnTo>
                    <a:pt x="42" y="268"/>
                  </a:lnTo>
                  <a:lnTo>
                    <a:pt x="40" y="261"/>
                  </a:lnTo>
                  <a:lnTo>
                    <a:pt x="40" y="254"/>
                  </a:lnTo>
                  <a:lnTo>
                    <a:pt x="38" y="245"/>
                  </a:lnTo>
                  <a:lnTo>
                    <a:pt x="38" y="237"/>
                  </a:lnTo>
                  <a:lnTo>
                    <a:pt x="37" y="230"/>
                  </a:lnTo>
                  <a:lnTo>
                    <a:pt x="35" y="223"/>
                  </a:lnTo>
                  <a:lnTo>
                    <a:pt x="35" y="216"/>
                  </a:lnTo>
                  <a:lnTo>
                    <a:pt x="33" y="207"/>
                  </a:lnTo>
                  <a:lnTo>
                    <a:pt x="31" y="199"/>
                  </a:lnTo>
                  <a:lnTo>
                    <a:pt x="31" y="192"/>
                  </a:lnTo>
                  <a:lnTo>
                    <a:pt x="29" y="185"/>
                  </a:lnTo>
                  <a:lnTo>
                    <a:pt x="29" y="177"/>
                  </a:lnTo>
                  <a:lnTo>
                    <a:pt x="28" y="170"/>
                  </a:lnTo>
                  <a:lnTo>
                    <a:pt x="28" y="163"/>
                  </a:lnTo>
                  <a:lnTo>
                    <a:pt x="26" y="156"/>
                  </a:lnTo>
                  <a:lnTo>
                    <a:pt x="26" y="148"/>
                  </a:lnTo>
                  <a:lnTo>
                    <a:pt x="24" y="141"/>
                  </a:lnTo>
                  <a:lnTo>
                    <a:pt x="24" y="134"/>
                  </a:lnTo>
                  <a:lnTo>
                    <a:pt x="22" y="128"/>
                  </a:lnTo>
                  <a:lnTo>
                    <a:pt x="20" y="121"/>
                  </a:lnTo>
                  <a:lnTo>
                    <a:pt x="18" y="114"/>
                  </a:lnTo>
                  <a:lnTo>
                    <a:pt x="18" y="108"/>
                  </a:lnTo>
                  <a:lnTo>
                    <a:pt x="17" y="101"/>
                  </a:lnTo>
                  <a:lnTo>
                    <a:pt x="17" y="96"/>
                  </a:lnTo>
                  <a:lnTo>
                    <a:pt x="15" y="88"/>
                  </a:lnTo>
                  <a:lnTo>
                    <a:pt x="15" y="83"/>
                  </a:lnTo>
                  <a:lnTo>
                    <a:pt x="13" y="78"/>
                  </a:lnTo>
                  <a:lnTo>
                    <a:pt x="13" y="72"/>
                  </a:lnTo>
                  <a:lnTo>
                    <a:pt x="11" y="67"/>
                  </a:lnTo>
                  <a:lnTo>
                    <a:pt x="9" y="61"/>
                  </a:lnTo>
                  <a:lnTo>
                    <a:pt x="9" y="56"/>
                  </a:lnTo>
                  <a:lnTo>
                    <a:pt x="9" y="52"/>
                  </a:lnTo>
                  <a:lnTo>
                    <a:pt x="8" y="47"/>
                  </a:lnTo>
                  <a:lnTo>
                    <a:pt x="8" y="41"/>
                  </a:lnTo>
                  <a:lnTo>
                    <a:pt x="6" y="38"/>
                  </a:lnTo>
                  <a:lnTo>
                    <a:pt x="6" y="34"/>
                  </a:lnTo>
                  <a:lnTo>
                    <a:pt x="6" y="29"/>
                  </a:lnTo>
                  <a:lnTo>
                    <a:pt x="4" y="25"/>
                  </a:lnTo>
                  <a:lnTo>
                    <a:pt x="4" y="21"/>
                  </a:lnTo>
                  <a:lnTo>
                    <a:pt x="4" y="19"/>
                  </a:lnTo>
                  <a:lnTo>
                    <a:pt x="2" y="12"/>
                  </a:lnTo>
                  <a:lnTo>
                    <a:pt x="2" y="9"/>
                  </a:lnTo>
                  <a:lnTo>
                    <a:pt x="0" y="3"/>
                  </a:lnTo>
                  <a:lnTo>
                    <a:pt x="0" y="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8" name="Freeform 63"/>
            <p:cNvSpPr>
              <a:spLocks/>
            </p:cNvSpPr>
            <p:nvPr/>
          </p:nvSpPr>
          <p:spPr bwMode="auto">
            <a:xfrm>
              <a:off x="3946" y="2762"/>
              <a:ext cx="310" cy="191"/>
            </a:xfrm>
            <a:custGeom>
              <a:avLst/>
              <a:gdLst>
                <a:gd name="T0" fmla="*/ 305 w 310"/>
                <a:gd name="T1" fmla="*/ 66 h 191"/>
                <a:gd name="T2" fmla="*/ 292 w 310"/>
                <a:gd name="T3" fmla="*/ 62 h 191"/>
                <a:gd name="T4" fmla="*/ 276 w 310"/>
                <a:gd name="T5" fmla="*/ 60 h 191"/>
                <a:gd name="T6" fmla="*/ 263 w 310"/>
                <a:gd name="T7" fmla="*/ 59 h 191"/>
                <a:gd name="T8" fmla="*/ 250 w 310"/>
                <a:gd name="T9" fmla="*/ 55 h 191"/>
                <a:gd name="T10" fmla="*/ 236 w 310"/>
                <a:gd name="T11" fmla="*/ 53 h 191"/>
                <a:gd name="T12" fmla="*/ 221 w 310"/>
                <a:gd name="T13" fmla="*/ 51 h 191"/>
                <a:gd name="T14" fmla="*/ 207 w 310"/>
                <a:gd name="T15" fmla="*/ 49 h 191"/>
                <a:gd name="T16" fmla="*/ 190 w 310"/>
                <a:gd name="T17" fmla="*/ 46 h 191"/>
                <a:gd name="T18" fmla="*/ 176 w 310"/>
                <a:gd name="T19" fmla="*/ 42 h 191"/>
                <a:gd name="T20" fmla="*/ 160 w 310"/>
                <a:gd name="T21" fmla="*/ 39 h 191"/>
                <a:gd name="T22" fmla="*/ 143 w 310"/>
                <a:gd name="T23" fmla="*/ 35 h 191"/>
                <a:gd name="T24" fmla="*/ 127 w 310"/>
                <a:gd name="T25" fmla="*/ 31 h 191"/>
                <a:gd name="T26" fmla="*/ 112 w 310"/>
                <a:gd name="T27" fmla="*/ 28 h 191"/>
                <a:gd name="T28" fmla="*/ 100 w 310"/>
                <a:gd name="T29" fmla="*/ 24 h 191"/>
                <a:gd name="T30" fmla="*/ 87 w 310"/>
                <a:gd name="T31" fmla="*/ 20 h 191"/>
                <a:gd name="T32" fmla="*/ 74 w 310"/>
                <a:gd name="T33" fmla="*/ 17 h 191"/>
                <a:gd name="T34" fmla="*/ 61 w 310"/>
                <a:gd name="T35" fmla="*/ 11 h 191"/>
                <a:gd name="T36" fmla="*/ 45 w 310"/>
                <a:gd name="T37" fmla="*/ 4 h 191"/>
                <a:gd name="T38" fmla="*/ 32 w 310"/>
                <a:gd name="T39" fmla="*/ 0 h 191"/>
                <a:gd name="T40" fmla="*/ 22 w 310"/>
                <a:gd name="T41" fmla="*/ 4 h 191"/>
                <a:gd name="T42" fmla="*/ 7 w 310"/>
                <a:gd name="T43" fmla="*/ 17 h 191"/>
                <a:gd name="T44" fmla="*/ 3 w 310"/>
                <a:gd name="T45" fmla="*/ 28 h 191"/>
                <a:gd name="T46" fmla="*/ 0 w 310"/>
                <a:gd name="T47" fmla="*/ 42 h 191"/>
                <a:gd name="T48" fmla="*/ 0 w 310"/>
                <a:gd name="T49" fmla="*/ 57 h 191"/>
                <a:gd name="T50" fmla="*/ 2 w 310"/>
                <a:gd name="T51" fmla="*/ 75 h 191"/>
                <a:gd name="T52" fmla="*/ 9 w 310"/>
                <a:gd name="T53" fmla="*/ 91 h 191"/>
                <a:gd name="T54" fmla="*/ 18 w 310"/>
                <a:gd name="T55" fmla="*/ 109 h 191"/>
                <a:gd name="T56" fmla="*/ 29 w 310"/>
                <a:gd name="T57" fmla="*/ 126 h 191"/>
                <a:gd name="T58" fmla="*/ 40 w 310"/>
                <a:gd name="T59" fmla="*/ 140 h 191"/>
                <a:gd name="T60" fmla="*/ 54 w 310"/>
                <a:gd name="T61" fmla="*/ 153 h 191"/>
                <a:gd name="T62" fmla="*/ 67 w 310"/>
                <a:gd name="T63" fmla="*/ 164 h 191"/>
                <a:gd name="T64" fmla="*/ 81 w 310"/>
                <a:gd name="T65" fmla="*/ 171 h 191"/>
                <a:gd name="T66" fmla="*/ 96 w 310"/>
                <a:gd name="T67" fmla="*/ 178 h 191"/>
                <a:gd name="T68" fmla="*/ 111 w 310"/>
                <a:gd name="T69" fmla="*/ 182 h 191"/>
                <a:gd name="T70" fmla="*/ 123 w 310"/>
                <a:gd name="T71" fmla="*/ 186 h 191"/>
                <a:gd name="T72" fmla="*/ 138 w 310"/>
                <a:gd name="T73" fmla="*/ 187 h 191"/>
                <a:gd name="T74" fmla="*/ 150 w 310"/>
                <a:gd name="T75" fmla="*/ 189 h 191"/>
                <a:gd name="T76" fmla="*/ 165 w 310"/>
                <a:gd name="T77" fmla="*/ 191 h 191"/>
                <a:gd name="T78" fmla="*/ 180 w 310"/>
                <a:gd name="T79" fmla="*/ 189 h 191"/>
                <a:gd name="T80" fmla="*/ 192 w 310"/>
                <a:gd name="T81" fmla="*/ 187 h 191"/>
                <a:gd name="T82" fmla="*/ 207 w 310"/>
                <a:gd name="T83" fmla="*/ 186 h 191"/>
                <a:gd name="T84" fmla="*/ 219 w 310"/>
                <a:gd name="T85" fmla="*/ 184 h 191"/>
                <a:gd name="T86" fmla="*/ 232 w 310"/>
                <a:gd name="T87" fmla="*/ 178 h 191"/>
                <a:gd name="T88" fmla="*/ 250 w 310"/>
                <a:gd name="T89" fmla="*/ 171 h 191"/>
                <a:gd name="T90" fmla="*/ 269 w 310"/>
                <a:gd name="T91" fmla="*/ 160 h 191"/>
                <a:gd name="T92" fmla="*/ 285 w 310"/>
                <a:gd name="T93" fmla="*/ 149 h 191"/>
                <a:gd name="T94" fmla="*/ 296 w 310"/>
                <a:gd name="T95" fmla="*/ 135 h 191"/>
                <a:gd name="T96" fmla="*/ 305 w 310"/>
                <a:gd name="T97" fmla="*/ 118 h 191"/>
                <a:gd name="T98" fmla="*/ 310 w 310"/>
                <a:gd name="T99" fmla="*/ 102 h 191"/>
                <a:gd name="T100" fmla="*/ 310 w 310"/>
                <a:gd name="T101" fmla="*/ 86 h 191"/>
                <a:gd name="T102" fmla="*/ 308 w 310"/>
                <a:gd name="T103" fmla="*/ 71 h 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10" h="191">
                  <a:moveTo>
                    <a:pt x="307" y="66"/>
                  </a:moveTo>
                  <a:lnTo>
                    <a:pt x="305" y="66"/>
                  </a:lnTo>
                  <a:lnTo>
                    <a:pt x="305" y="66"/>
                  </a:lnTo>
                  <a:lnTo>
                    <a:pt x="301" y="64"/>
                  </a:lnTo>
                  <a:lnTo>
                    <a:pt x="298" y="64"/>
                  </a:lnTo>
                  <a:lnTo>
                    <a:pt x="292" y="62"/>
                  </a:lnTo>
                  <a:lnTo>
                    <a:pt x="287" y="62"/>
                  </a:lnTo>
                  <a:lnTo>
                    <a:pt x="281" y="60"/>
                  </a:lnTo>
                  <a:lnTo>
                    <a:pt x="276" y="60"/>
                  </a:lnTo>
                  <a:lnTo>
                    <a:pt x="270" y="59"/>
                  </a:lnTo>
                  <a:lnTo>
                    <a:pt x="267" y="59"/>
                  </a:lnTo>
                  <a:lnTo>
                    <a:pt x="263" y="59"/>
                  </a:lnTo>
                  <a:lnTo>
                    <a:pt x="259" y="57"/>
                  </a:lnTo>
                  <a:lnTo>
                    <a:pt x="254" y="55"/>
                  </a:lnTo>
                  <a:lnTo>
                    <a:pt x="250" y="55"/>
                  </a:lnTo>
                  <a:lnTo>
                    <a:pt x="245" y="55"/>
                  </a:lnTo>
                  <a:lnTo>
                    <a:pt x="241" y="55"/>
                  </a:lnTo>
                  <a:lnTo>
                    <a:pt x="236" y="53"/>
                  </a:lnTo>
                  <a:lnTo>
                    <a:pt x="232" y="53"/>
                  </a:lnTo>
                  <a:lnTo>
                    <a:pt x="227" y="51"/>
                  </a:lnTo>
                  <a:lnTo>
                    <a:pt x="221" y="51"/>
                  </a:lnTo>
                  <a:lnTo>
                    <a:pt x="216" y="49"/>
                  </a:lnTo>
                  <a:lnTo>
                    <a:pt x="212" y="49"/>
                  </a:lnTo>
                  <a:lnTo>
                    <a:pt x="207" y="49"/>
                  </a:lnTo>
                  <a:lnTo>
                    <a:pt x="203" y="48"/>
                  </a:lnTo>
                  <a:lnTo>
                    <a:pt x="196" y="46"/>
                  </a:lnTo>
                  <a:lnTo>
                    <a:pt x="190" y="46"/>
                  </a:lnTo>
                  <a:lnTo>
                    <a:pt x="185" y="44"/>
                  </a:lnTo>
                  <a:lnTo>
                    <a:pt x="180" y="44"/>
                  </a:lnTo>
                  <a:lnTo>
                    <a:pt x="176" y="42"/>
                  </a:lnTo>
                  <a:lnTo>
                    <a:pt x="170" y="40"/>
                  </a:lnTo>
                  <a:lnTo>
                    <a:pt x="165" y="39"/>
                  </a:lnTo>
                  <a:lnTo>
                    <a:pt x="160" y="39"/>
                  </a:lnTo>
                  <a:lnTo>
                    <a:pt x="152" y="37"/>
                  </a:lnTo>
                  <a:lnTo>
                    <a:pt x="149" y="35"/>
                  </a:lnTo>
                  <a:lnTo>
                    <a:pt x="143" y="35"/>
                  </a:lnTo>
                  <a:lnTo>
                    <a:pt x="138" y="33"/>
                  </a:lnTo>
                  <a:lnTo>
                    <a:pt x="132" y="33"/>
                  </a:lnTo>
                  <a:lnTo>
                    <a:pt x="127" y="31"/>
                  </a:lnTo>
                  <a:lnTo>
                    <a:pt x="123" y="29"/>
                  </a:lnTo>
                  <a:lnTo>
                    <a:pt x="118" y="29"/>
                  </a:lnTo>
                  <a:lnTo>
                    <a:pt x="112" y="28"/>
                  </a:lnTo>
                  <a:lnTo>
                    <a:pt x="109" y="26"/>
                  </a:lnTo>
                  <a:lnTo>
                    <a:pt x="103" y="24"/>
                  </a:lnTo>
                  <a:lnTo>
                    <a:pt x="100" y="24"/>
                  </a:lnTo>
                  <a:lnTo>
                    <a:pt x="94" y="22"/>
                  </a:lnTo>
                  <a:lnTo>
                    <a:pt x="91" y="20"/>
                  </a:lnTo>
                  <a:lnTo>
                    <a:pt x="87" y="20"/>
                  </a:lnTo>
                  <a:lnTo>
                    <a:pt x="81" y="19"/>
                  </a:lnTo>
                  <a:lnTo>
                    <a:pt x="78" y="17"/>
                  </a:lnTo>
                  <a:lnTo>
                    <a:pt x="74" y="17"/>
                  </a:lnTo>
                  <a:lnTo>
                    <a:pt x="71" y="15"/>
                  </a:lnTo>
                  <a:lnTo>
                    <a:pt x="67" y="13"/>
                  </a:lnTo>
                  <a:lnTo>
                    <a:pt x="61" y="11"/>
                  </a:lnTo>
                  <a:lnTo>
                    <a:pt x="56" y="10"/>
                  </a:lnTo>
                  <a:lnTo>
                    <a:pt x="51" y="6"/>
                  </a:lnTo>
                  <a:lnTo>
                    <a:pt x="45" y="4"/>
                  </a:lnTo>
                  <a:lnTo>
                    <a:pt x="41" y="2"/>
                  </a:lnTo>
                  <a:lnTo>
                    <a:pt x="38" y="2"/>
                  </a:lnTo>
                  <a:lnTo>
                    <a:pt x="32" y="0"/>
                  </a:lnTo>
                  <a:lnTo>
                    <a:pt x="29" y="2"/>
                  </a:lnTo>
                  <a:lnTo>
                    <a:pt x="25" y="2"/>
                  </a:lnTo>
                  <a:lnTo>
                    <a:pt x="22" y="4"/>
                  </a:lnTo>
                  <a:lnTo>
                    <a:pt x="14" y="8"/>
                  </a:lnTo>
                  <a:lnTo>
                    <a:pt x="11" y="13"/>
                  </a:lnTo>
                  <a:lnTo>
                    <a:pt x="7" y="17"/>
                  </a:lnTo>
                  <a:lnTo>
                    <a:pt x="5" y="20"/>
                  </a:lnTo>
                  <a:lnTo>
                    <a:pt x="3" y="24"/>
                  </a:lnTo>
                  <a:lnTo>
                    <a:pt x="3" y="28"/>
                  </a:lnTo>
                  <a:lnTo>
                    <a:pt x="2" y="33"/>
                  </a:lnTo>
                  <a:lnTo>
                    <a:pt x="0" y="37"/>
                  </a:lnTo>
                  <a:lnTo>
                    <a:pt x="0" y="42"/>
                  </a:lnTo>
                  <a:lnTo>
                    <a:pt x="0" y="48"/>
                  </a:lnTo>
                  <a:lnTo>
                    <a:pt x="0" y="51"/>
                  </a:lnTo>
                  <a:lnTo>
                    <a:pt x="0" y="57"/>
                  </a:lnTo>
                  <a:lnTo>
                    <a:pt x="0" y="64"/>
                  </a:lnTo>
                  <a:lnTo>
                    <a:pt x="2" y="69"/>
                  </a:lnTo>
                  <a:lnTo>
                    <a:pt x="2" y="75"/>
                  </a:lnTo>
                  <a:lnTo>
                    <a:pt x="3" y="80"/>
                  </a:lnTo>
                  <a:lnTo>
                    <a:pt x="5" y="86"/>
                  </a:lnTo>
                  <a:lnTo>
                    <a:pt x="9" y="91"/>
                  </a:lnTo>
                  <a:lnTo>
                    <a:pt x="11" y="98"/>
                  </a:lnTo>
                  <a:lnTo>
                    <a:pt x="14" y="104"/>
                  </a:lnTo>
                  <a:lnTo>
                    <a:pt x="18" y="109"/>
                  </a:lnTo>
                  <a:lnTo>
                    <a:pt x="22" y="117"/>
                  </a:lnTo>
                  <a:lnTo>
                    <a:pt x="25" y="120"/>
                  </a:lnTo>
                  <a:lnTo>
                    <a:pt x="29" y="126"/>
                  </a:lnTo>
                  <a:lnTo>
                    <a:pt x="32" y="131"/>
                  </a:lnTo>
                  <a:lnTo>
                    <a:pt x="36" y="137"/>
                  </a:lnTo>
                  <a:lnTo>
                    <a:pt x="40" y="140"/>
                  </a:lnTo>
                  <a:lnTo>
                    <a:pt x="45" y="146"/>
                  </a:lnTo>
                  <a:lnTo>
                    <a:pt x="51" y="149"/>
                  </a:lnTo>
                  <a:lnTo>
                    <a:pt x="54" y="153"/>
                  </a:lnTo>
                  <a:lnTo>
                    <a:pt x="58" y="157"/>
                  </a:lnTo>
                  <a:lnTo>
                    <a:pt x="63" y="160"/>
                  </a:lnTo>
                  <a:lnTo>
                    <a:pt x="67" y="164"/>
                  </a:lnTo>
                  <a:lnTo>
                    <a:pt x="72" y="168"/>
                  </a:lnTo>
                  <a:lnTo>
                    <a:pt x="78" y="169"/>
                  </a:lnTo>
                  <a:lnTo>
                    <a:pt x="81" y="171"/>
                  </a:lnTo>
                  <a:lnTo>
                    <a:pt x="87" y="175"/>
                  </a:lnTo>
                  <a:lnTo>
                    <a:pt x="92" y="177"/>
                  </a:lnTo>
                  <a:lnTo>
                    <a:pt x="96" y="178"/>
                  </a:lnTo>
                  <a:lnTo>
                    <a:pt x="101" y="180"/>
                  </a:lnTo>
                  <a:lnTo>
                    <a:pt x="105" y="182"/>
                  </a:lnTo>
                  <a:lnTo>
                    <a:pt x="111" y="182"/>
                  </a:lnTo>
                  <a:lnTo>
                    <a:pt x="114" y="184"/>
                  </a:lnTo>
                  <a:lnTo>
                    <a:pt x="120" y="184"/>
                  </a:lnTo>
                  <a:lnTo>
                    <a:pt x="123" y="186"/>
                  </a:lnTo>
                  <a:lnTo>
                    <a:pt x="129" y="187"/>
                  </a:lnTo>
                  <a:lnTo>
                    <a:pt x="132" y="187"/>
                  </a:lnTo>
                  <a:lnTo>
                    <a:pt x="138" y="187"/>
                  </a:lnTo>
                  <a:lnTo>
                    <a:pt x="143" y="189"/>
                  </a:lnTo>
                  <a:lnTo>
                    <a:pt x="147" y="189"/>
                  </a:lnTo>
                  <a:lnTo>
                    <a:pt x="150" y="189"/>
                  </a:lnTo>
                  <a:lnTo>
                    <a:pt x="156" y="189"/>
                  </a:lnTo>
                  <a:lnTo>
                    <a:pt x="160" y="189"/>
                  </a:lnTo>
                  <a:lnTo>
                    <a:pt x="165" y="191"/>
                  </a:lnTo>
                  <a:lnTo>
                    <a:pt x="170" y="189"/>
                  </a:lnTo>
                  <a:lnTo>
                    <a:pt x="174" y="189"/>
                  </a:lnTo>
                  <a:lnTo>
                    <a:pt x="180" y="189"/>
                  </a:lnTo>
                  <a:lnTo>
                    <a:pt x="185" y="189"/>
                  </a:lnTo>
                  <a:lnTo>
                    <a:pt x="189" y="189"/>
                  </a:lnTo>
                  <a:lnTo>
                    <a:pt x="192" y="187"/>
                  </a:lnTo>
                  <a:lnTo>
                    <a:pt x="198" y="187"/>
                  </a:lnTo>
                  <a:lnTo>
                    <a:pt x="203" y="187"/>
                  </a:lnTo>
                  <a:lnTo>
                    <a:pt x="207" y="186"/>
                  </a:lnTo>
                  <a:lnTo>
                    <a:pt x="210" y="186"/>
                  </a:lnTo>
                  <a:lnTo>
                    <a:pt x="216" y="184"/>
                  </a:lnTo>
                  <a:lnTo>
                    <a:pt x="219" y="184"/>
                  </a:lnTo>
                  <a:lnTo>
                    <a:pt x="223" y="182"/>
                  </a:lnTo>
                  <a:lnTo>
                    <a:pt x="229" y="180"/>
                  </a:lnTo>
                  <a:lnTo>
                    <a:pt x="232" y="178"/>
                  </a:lnTo>
                  <a:lnTo>
                    <a:pt x="236" y="178"/>
                  </a:lnTo>
                  <a:lnTo>
                    <a:pt x="243" y="175"/>
                  </a:lnTo>
                  <a:lnTo>
                    <a:pt x="250" y="171"/>
                  </a:lnTo>
                  <a:lnTo>
                    <a:pt x="256" y="169"/>
                  </a:lnTo>
                  <a:lnTo>
                    <a:pt x="263" y="166"/>
                  </a:lnTo>
                  <a:lnTo>
                    <a:pt x="269" y="160"/>
                  </a:lnTo>
                  <a:lnTo>
                    <a:pt x="274" y="157"/>
                  </a:lnTo>
                  <a:lnTo>
                    <a:pt x="279" y="153"/>
                  </a:lnTo>
                  <a:lnTo>
                    <a:pt x="285" y="149"/>
                  </a:lnTo>
                  <a:lnTo>
                    <a:pt x="289" y="144"/>
                  </a:lnTo>
                  <a:lnTo>
                    <a:pt x="292" y="138"/>
                  </a:lnTo>
                  <a:lnTo>
                    <a:pt x="296" y="135"/>
                  </a:lnTo>
                  <a:lnTo>
                    <a:pt x="299" y="129"/>
                  </a:lnTo>
                  <a:lnTo>
                    <a:pt x="303" y="124"/>
                  </a:lnTo>
                  <a:lnTo>
                    <a:pt x="305" y="118"/>
                  </a:lnTo>
                  <a:lnTo>
                    <a:pt x="307" y="113"/>
                  </a:lnTo>
                  <a:lnTo>
                    <a:pt x="308" y="108"/>
                  </a:lnTo>
                  <a:lnTo>
                    <a:pt x="310" y="102"/>
                  </a:lnTo>
                  <a:lnTo>
                    <a:pt x="310" y="97"/>
                  </a:lnTo>
                  <a:lnTo>
                    <a:pt x="310" y="91"/>
                  </a:lnTo>
                  <a:lnTo>
                    <a:pt x="310" y="86"/>
                  </a:lnTo>
                  <a:lnTo>
                    <a:pt x="310" y="80"/>
                  </a:lnTo>
                  <a:lnTo>
                    <a:pt x="310" y="77"/>
                  </a:lnTo>
                  <a:lnTo>
                    <a:pt x="308" y="71"/>
                  </a:lnTo>
                  <a:lnTo>
                    <a:pt x="307" y="66"/>
                  </a:lnTo>
                  <a:lnTo>
                    <a:pt x="307" y="66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59" name="Freeform 64"/>
            <p:cNvSpPr>
              <a:spLocks/>
            </p:cNvSpPr>
            <p:nvPr/>
          </p:nvSpPr>
          <p:spPr bwMode="auto">
            <a:xfrm>
              <a:off x="4739" y="2732"/>
              <a:ext cx="554" cy="192"/>
            </a:xfrm>
            <a:custGeom>
              <a:avLst/>
              <a:gdLst>
                <a:gd name="T0" fmla="*/ 0 w 554"/>
                <a:gd name="T1" fmla="*/ 7 h 192"/>
                <a:gd name="T2" fmla="*/ 0 w 554"/>
                <a:gd name="T3" fmla="*/ 20 h 192"/>
                <a:gd name="T4" fmla="*/ 2 w 554"/>
                <a:gd name="T5" fmla="*/ 38 h 192"/>
                <a:gd name="T6" fmla="*/ 11 w 554"/>
                <a:gd name="T7" fmla="*/ 58 h 192"/>
                <a:gd name="T8" fmla="*/ 24 w 554"/>
                <a:gd name="T9" fmla="*/ 70 h 192"/>
                <a:gd name="T10" fmla="*/ 39 w 554"/>
                <a:gd name="T11" fmla="*/ 81 h 192"/>
                <a:gd name="T12" fmla="*/ 51 w 554"/>
                <a:gd name="T13" fmla="*/ 89 h 192"/>
                <a:gd name="T14" fmla="*/ 64 w 554"/>
                <a:gd name="T15" fmla="*/ 96 h 192"/>
                <a:gd name="T16" fmla="*/ 79 w 554"/>
                <a:gd name="T17" fmla="*/ 101 h 192"/>
                <a:gd name="T18" fmla="*/ 95 w 554"/>
                <a:gd name="T19" fmla="*/ 109 h 192"/>
                <a:gd name="T20" fmla="*/ 113 w 554"/>
                <a:gd name="T21" fmla="*/ 116 h 192"/>
                <a:gd name="T22" fmla="*/ 133 w 554"/>
                <a:gd name="T23" fmla="*/ 121 h 192"/>
                <a:gd name="T24" fmla="*/ 153 w 554"/>
                <a:gd name="T25" fmla="*/ 130 h 192"/>
                <a:gd name="T26" fmla="*/ 175 w 554"/>
                <a:gd name="T27" fmla="*/ 136 h 192"/>
                <a:gd name="T28" fmla="*/ 197 w 554"/>
                <a:gd name="T29" fmla="*/ 143 h 192"/>
                <a:gd name="T30" fmla="*/ 220 w 554"/>
                <a:gd name="T31" fmla="*/ 150 h 192"/>
                <a:gd name="T32" fmla="*/ 242 w 554"/>
                <a:gd name="T33" fmla="*/ 156 h 192"/>
                <a:gd name="T34" fmla="*/ 264 w 554"/>
                <a:gd name="T35" fmla="*/ 163 h 192"/>
                <a:gd name="T36" fmla="*/ 286 w 554"/>
                <a:gd name="T37" fmla="*/ 168 h 192"/>
                <a:gd name="T38" fmla="*/ 307 w 554"/>
                <a:gd name="T39" fmla="*/ 174 h 192"/>
                <a:gd name="T40" fmla="*/ 327 w 554"/>
                <a:gd name="T41" fmla="*/ 179 h 192"/>
                <a:gd name="T42" fmla="*/ 347 w 554"/>
                <a:gd name="T43" fmla="*/ 183 h 192"/>
                <a:gd name="T44" fmla="*/ 366 w 554"/>
                <a:gd name="T45" fmla="*/ 187 h 192"/>
                <a:gd name="T46" fmla="*/ 382 w 554"/>
                <a:gd name="T47" fmla="*/ 188 h 192"/>
                <a:gd name="T48" fmla="*/ 396 w 554"/>
                <a:gd name="T49" fmla="*/ 190 h 192"/>
                <a:gd name="T50" fmla="*/ 409 w 554"/>
                <a:gd name="T51" fmla="*/ 192 h 192"/>
                <a:gd name="T52" fmla="*/ 427 w 554"/>
                <a:gd name="T53" fmla="*/ 190 h 192"/>
                <a:gd name="T54" fmla="*/ 447 w 554"/>
                <a:gd name="T55" fmla="*/ 187 h 192"/>
                <a:gd name="T56" fmla="*/ 465 w 554"/>
                <a:gd name="T57" fmla="*/ 181 h 192"/>
                <a:gd name="T58" fmla="*/ 484 w 554"/>
                <a:gd name="T59" fmla="*/ 174 h 192"/>
                <a:gd name="T60" fmla="*/ 498 w 554"/>
                <a:gd name="T61" fmla="*/ 165 h 192"/>
                <a:gd name="T62" fmla="*/ 513 w 554"/>
                <a:gd name="T63" fmla="*/ 154 h 192"/>
                <a:gd name="T64" fmla="*/ 525 w 554"/>
                <a:gd name="T65" fmla="*/ 143 h 192"/>
                <a:gd name="T66" fmla="*/ 536 w 554"/>
                <a:gd name="T67" fmla="*/ 132 h 192"/>
                <a:gd name="T68" fmla="*/ 544 w 554"/>
                <a:gd name="T69" fmla="*/ 119 h 192"/>
                <a:gd name="T70" fmla="*/ 553 w 554"/>
                <a:gd name="T71" fmla="*/ 107 h 192"/>
                <a:gd name="T72" fmla="*/ 554 w 554"/>
                <a:gd name="T73" fmla="*/ 90 h 192"/>
                <a:gd name="T74" fmla="*/ 544 w 554"/>
                <a:gd name="T75" fmla="*/ 83 h 192"/>
                <a:gd name="T76" fmla="*/ 525 w 554"/>
                <a:gd name="T77" fmla="*/ 83 h 192"/>
                <a:gd name="T78" fmla="*/ 507 w 554"/>
                <a:gd name="T79" fmla="*/ 83 h 192"/>
                <a:gd name="T80" fmla="*/ 493 w 554"/>
                <a:gd name="T81" fmla="*/ 85 h 192"/>
                <a:gd name="T82" fmla="*/ 364 w 554"/>
                <a:gd name="T83" fmla="*/ 138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554" h="192">
                  <a:moveTo>
                    <a:pt x="4" y="0"/>
                  </a:moveTo>
                  <a:lnTo>
                    <a:pt x="2" y="1"/>
                  </a:lnTo>
                  <a:lnTo>
                    <a:pt x="0" y="7"/>
                  </a:lnTo>
                  <a:lnTo>
                    <a:pt x="0" y="10"/>
                  </a:lnTo>
                  <a:lnTo>
                    <a:pt x="0" y="14"/>
                  </a:lnTo>
                  <a:lnTo>
                    <a:pt x="0" y="20"/>
                  </a:lnTo>
                  <a:lnTo>
                    <a:pt x="0" y="25"/>
                  </a:lnTo>
                  <a:lnTo>
                    <a:pt x="0" y="30"/>
                  </a:lnTo>
                  <a:lnTo>
                    <a:pt x="2" y="38"/>
                  </a:lnTo>
                  <a:lnTo>
                    <a:pt x="4" y="43"/>
                  </a:lnTo>
                  <a:lnTo>
                    <a:pt x="8" y="50"/>
                  </a:lnTo>
                  <a:lnTo>
                    <a:pt x="11" y="58"/>
                  </a:lnTo>
                  <a:lnTo>
                    <a:pt x="19" y="65"/>
                  </a:lnTo>
                  <a:lnTo>
                    <a:pt x="20" y="69"/>
                  </a:lnTo>
                  <a:lnTo>
                    <a:pt x="24" y="70"/>
                  </a:lnTo>
                  <a:lnTo>
                    <a:pt x="28" y="74"/>
                  </a:lnTo>
                  <a:lnTo>
                    <a:pt x="33" y="79"/>
                  </a:lnTo>
                  <a:lnTo>
                    <a:pt x="39" y="81"/>
                  </a:lnTo>
                  <a:lnTo>
                    <a:pt x="44" y="85"/>
                  </a:lnTo>
                  <a:lnTo>
                    <a:pt x="48" y="87"/>
                  </a:lnTo>
                  <a:lnTo>
                    <a:pt x="51" y="89"/>
                  </a:lnTo>
                  <a:lnTo>
                    <a:pt x="55" y="90"/>
                  </a:lnTo>
                  <a:lnTo>
                    <a:pt x="60" y="94"/>
                  </a:lnTo>
                  <a:lnTo>
                    <a:pt x="64" y="96"/>
                  </a:lnTo>
                  <a:lnTo>
                    <a:pt x="68" y="98"/>
                  </a:lnTo>
                  <a:lnTo>
                    <a:pt x="73" y="99"/>
                  </a:lnTo>
                  <a:lnTo>
                    <a:pt x="79" y="101"/>
                  </a:lnTo>
                  <a:lnTo>
                    <a:pt x="84" y="103"/>
                  </a:lnTo>
                  <a:lnTo>
                    <a:pt x="89" y="107"/>
                  </a:lnTo>
                  <a:lnTo>
                    <a:pt x="95" y="109"/>
                  </a:lnTo>
                  <a:lnTo>
                    <a:pt x="102" y="110"/>
                  </a:lnTo>
                  <a:lnTo>
                    <a:pt x="108" y="114"/>
                  </a:lnTo>
                  <a:lnTo>
                    <a:pt x="113" y="116"/>
                  </a:lnTo>
                  <a:lnTo>
                    <a:pt x="120" y="118"/>
                  </a:lnTo>
                  <a:lnTo>
                    <a:pt x="126" y="119"/>
                  </a:lnTo>
                  <a:lnTo>
                    <a:pt x="133" y="121"/>
                  </a:lnTo>
                  <a:lnTo>
                    <a:pt x="140" y="125"/>
                  </a:lnTo>
                  <a:lnTo>
                    <a:pt x="146" y="127"/>
                  </a:lnTo>
                  <a:lnTo>
                    <a:pt x="153" y="130"/>
                  </a:lnTo>
                  <a:lnTo>
                    <a:pt x="160" y="132"/>
                  </a:lnTo>
                  <a:lnTo>
                    <a:pt x="168" y="134"/>
                  </a:lnTo>
                  <a:lnTo>
                    <a:pt x="175" y="136"/>
                  </a:lnTo>
                  <a:lnTo>
                    <a:pt x="182" y="139"/>
                  </a:lnTo>
                  <a:lnTo>
                    <a:pt x="189" y="141"/>
                  </a:lnTo>
                  <a:lnTo>
                    <a:pt x="197" y="143"/>
                  </a:lnTo>
                  <a:lnTo>
                    <a:pt x="204" y="147"/>
                  </a:lnTo>
                  <a:lnTo>
                    <a:pt x="213" y="148"/>
                  </a:lnTo>
                  <a:lnTo>
                    <a:pt x="220" y="150"/>
                  </a:lnTo>
                  <a:lnTo>
                    <a:pt x="228" y="152"/>
                  </a:lnTo>
                  <a:lnTo>
                    <a:pt x="235" y="154"/>
                  </a:lnTo>
                  <a:lnTo>
                    <a:pt x="242" y="156"/>
                  </a:lnTo>
                  <a:lnTo>
                    <a:pt x="249" y="159"/>
                  </a:lnTo>
                  <a:lnTo>
                    <a:pt x="257" y="161"/>
                  </a:lnTo>
                  <a:lnTo>
                    <a:pt x="264" y="163"/>
                  </a:lnTo>
                  <a:lnTo>
                    <a:pt x="271" y="165"/>
                  </a:lnTo>
                  <a:lnTo>
                    <a:pt x="278" y="167"/>
                  </a:lnTo>
                  <a:lnTo>
                    <a:pt x="286" y="168"/>
                  </a:lnTo>
                  <a:lnTo>
                    <a:pt x="293" y="170"/>
                  </a:lnTo>
                  <a:lnTo>
                    <a:pt x="300" y="172"/>
                  </a:lnTo>
                  <a:lnTo>
                    <a:pt x="307" y="174"/>
                  </a:lnTo>
                  <a:lnTo>
                    <a:pt x="315" y="176"/>
                  </a:lnTo>
                  <a:lnTo>
                    <a:pt x="320" y="178"/>
                  </a:lnTo>
                  <a:lnTo>
                    <a:pt x="327" y="179"/>
                  </a:lnTo>
                  <a:lnTo>
                    <a:pt x="335" y="179"/>
                  </a:lnTo>
                  <a:lnTo>
                    <a:pt x="340" y="181"/>
                  </a:lnTo>
                  <a:lnTo>
                    <a:pt x="347" y="183"/>
                  </a:lnTo>
                  <a:lnTo>
                    <a:pt x="353" y="183"/>
                  </a:lnTo>
                  <a:lnTo>
                    <a:pt x="360" y="185"/>
                  </a:lnTo>
                  <a:lnTo>
                    <a:pt x="366" y="187"/>
                  </a:lnTo>
                  <a:lnTo>
                    <a:pt x="371" y="187"/>
                  </a:lnTo>
                  <a:lnTo>
                    <a:pt x="376" y="188"/>
                  </a:lnTo>
                  <a:lnTo>
                    <a:pt x="382" y="188"/>
                  </a:lnTo>
                  <a:lnTo>
                    <a:pt x="387" y="188"/>
                  </a:lnTo>
                  <a:lnTo>
                    <a:pt x="391" y="190"/>
                  </a:lnTo>
                  <a:lnTo>
                    <a:pt x="396" y="190"/>
                  </a:lnTo>
                  <a:lnTo>
                    <a:pt x="400" y="190"/>
                  </a:lnTo>
                  <a:lnTo>
                    <a:pt x="406" y="192"/>
                  </a:lnTo>
                  <a:lnTo>
                    <a:pt x="409" y="192"/>
                  </a:lnTo>
                  <a:lnTo>
                    <a:pt x="415" y="192"/>
                  </a:lnTo>
                  <a:lnTo>
                    <a:pt x="420" y="192"/>
                  </a:lnTo>
                  <a:lnTo>
                    <a:pt x="427" y="190"/>
                  </a:lnTo>
                  <a:lnTo>
                    <a:pt x="435" y="188"/>
                  </a:lnTo>
                  <a:lnTo>
                    <a:pt x="440" y="188"/>
                  </a:lnTo>
                  <a:lnTo>
                    <a:pt x="447" y="187"/>
                  </a:lnTo>
                  <a:lnTo>
                    <a:pt x="453" y="185"/>
                  </a:lnTo>
                  <a:lnTo>
                    <a:pt x="460" y="183"/>
                  </a:lnTo>
                  <a:lnTo>
                    <a:pt x="465" y="181"/>
                  </a:lnTo>
                  <a:lnTo>
                    <a:pt x="471" y="179"/>
                  </a:lnTo>
                  <a:lnTo>
                    <a:pt x="478" y="176"/>
                  </a:lnTo>
                  <a:lnTo>
                    <a:pt x="484" y="174"/>
                  </a:lnTo>
                  <a:lnTo>
                    <a:pt x="489" y="170"/>
                  </a:lnTo>
                  <a:lnTo>
                    <a:pt x="493" y="167"/>
                  </a:lnTo>
                  <a:lnTo>
                    <a:pt x="498" y="165"/>
                  </a:lnTo>
                  <a:lnTo>
                    <a:pt x="504" y="161"/>
                  </a:lnTo>
                  <a:lnTo>
                    <a:pt x="509" y="158"/>
                  </a:lnTo>
                  <a:lnTo>
                    <a:pt x="513" y="154"/>
                  </a:lnTo>
                  <a:lnTo>
                    <a:pt x="516" y="150"/>
                  </a:lnTo>
                  <a:lnTo>
                    <a:pt x="520" y="147"/>
                  </a:lnTo>
                  <a:lnTo>
                    <a:pt x="525" y="143"/>
                  </a:lnTo>
                  <a:lnTo>
                    <a:pt x="529" y="139"/>
                  </a:lnTo>
                  <a:lnTo>
                    <a:pt x="533" y="136"/>
                  </a:lnTo>
                  <a:lnTo>
                    <a:pt x="536" y="132"/>
                  </a:lnTo>
                  <a:lnTo>
                    <a:pt x="538" y="128"/>
                  </a:lnTo>
                  <a:lnTo>
                    <a:pt x="542" y="123"/>
                  </a:lnTo>
                  <a:lnTo>
                    <a:pt x="544" y="119"/>
                  </a:lnTo>
                  <a:lnTo>
                    <a:pt x="545" y="116"/>
                  </a:lnTo>
                  <a:lnTo>
                    <a:pt x="549" y="114"/>
                  </a:lnTo>
                  <a:lnTo>
                    <a:pt x="553" y="107"/>
                  </a:lnTo>
                  <a:lnTo>
                    <a:pt x="554" y="101"/>
                  </a:lnTo>
                  <a:lnTo>
                    <a:pt x="554" y="96"/>
                  </a:lnTo>
                  <a:lnTo>
                    <a:pt x="554" y="90"/>
                  </a:lnTo>
                  <a:lnTo>
                    <a:pt x="551" y="89"/>
                  </a:lnTo>
                  <a:lnTo>
                    <a:pt x="549" y="85"/>
                  </a:lnTo>
                  <a:lnTo>
                    <a:pt x="544" y="83"/>
                  </a:lnTo>
                  <a:lnTo>
                    <a:pt x="538" y="83"/>
                  </a:lnTo>
                  <a:lnTo>
                    <a:pt x="533" y="83"/>
                  </a:lnTo>
                  <a:lnTo>
                    <a:pt x="525" y="83"/>
                  </a:lnTo>
                  <a:lnTo>
                    <a:pt x="518" y="83"/>
                  </a:lnTo>
                  <a:lnTo>
                    <a:pt x="513" y="83"/>
                  </a:lnTo>
                  <a:lnTo>
                    <a:pt x="507" y="83"/>
                  </a:lnTo>
                  <a:lnTo>
                    <a:pt x="502" y="85"/>
                  </a:lnTo>
                  <a:lnTo>
                    <a:pt x="496" y="85"/>
                  </a:lnTo>
                  <a:lnTo>
                    <a:pt x="493" y="85"/>
                  </a:lnTo>
                  <a:lnTo>
                    <a:pt x="491" y="85"/>
                  </a:lnTo>
                  <a:lnTo>
                    <a:pt x="491" y="87"/>
                  </a:lnTo>
                  <a:lnTo>
                    <a:pt x="364" y="138"/>
                  </a:lnTo>
                  <a:lnTo>
                    <a:pt x="4" y="0"/>
                  </a:lnTo>
                  <a:lnTo>
                    <a:pt x="4" y="0"/>
                  </a:lnTo>
                  <a:close/>
                </a:path>
              </a:pathLst>
            </a:custGeom>
            <a:solidFill>
              <a:schemeClr val="accent3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60" name="Freeform 65"/>
            <p:cNvSpPr>
              <a:spLocks/>
            </p:cNvSpPr>
            <p:nvPr/>
          </p:nvSpPr>
          <p:spPr bwMode="auto">
            <a:xfrm>
              <a:off x="4667" y="2841"/>
              <a:ext cx="432" cy="247"/>
            </a:xfrm>
            <a:custGeom>
              <a:avLst/>
              <a:gdLst>
                <a:gd name="T0" fmla="*/ 396 w 432"/>
                <a:gd name="T1" fmla="*/ 132 h 247"/>
                <a:gd name="T2" fmla="*/ 385 w 432"/>
                <a:gd name="T3" fmla="*/ 128 h 247"/>
                <a:gd name="T4" fmla="*/ 369 w 432"/>
                <a:gd name="T5" fmla="*/ 125 h 247"/>
                <a:gd name="T6" fmla="*/ 350 w 432"/>
                <a:gd name="T7" fmla="*/ 119 h 247"/>
                <a:gd name="T8" fmla="*/ 329 w 432"/>
                <a:gd name="T9" fmla="*/ 114 h 247"/>
                <a:gd name="T10" fmla="*/ 318 w 432"/>
                <a:gd name="T11" fmla="*/ 108 h 247"/>
                <a:gd name="T12" fmla="*/ 305 w 432"/>
                <a:gd name="T13" fmla="*/ 105 h 247"/>
                <a:gd name="T14" fmla="*/ 292 w 432"/>
                <a:gd name="T15" fmla="*/ 101 h 247"/>
                <a:gd name="T16" fmla="*/ 281 w 432"/>
                <a:gd name="T17" fmla="*/ 98 h 247"/>
                <a:gd name="T18" fmla="*/ 269 w 432"/>
                <a:gd name="T19" fmla="*/ 92 h 247"/>
                <a:gd name="T20" fmla="*/ 258 w 432"/>
                <a:gd name="T21" fmla="*/ 89 h 247"/>
                <a:gd name="T22" fmla="*/ 245 w 432"/>
                <a:gd name="T23" fmla="*/ 85 h 247"/>
                <a:gd name="T24" fmla="*/ 234 w 432"/>
                <a:gd name="T25" fmla="*/ 79 h 247"/>
                <a:gd name="T26" fmla="*/ 214 w 432"/>
                <a:gd name="T27" fmla="*/ 70 h 247"/>
                <a:gd name="T28" fmla="*/ 196 w 432"/>
                <a:gd name="T29" fmla="*/ 59 h 247"/>
                <a:gd name="T30" fmla="*/ 178 w 432"/>
                <a:gd name="T31" fmla="*/ 49 h 247"/>
                <a:gd name="T32" fmla="*/ 167 w 432"/>
                <a:gd name="T33" fmla="*/ 41 h 247"/>
                <a:gd name="T34" fmla="*/ 149 w 432"/>
                <a:gd name="T35" fmla="*/ 34 h 247"/>
                <a:gd name="T36" fmla="*/ 138 w 432"/>
                <a:gd name="T37" fmla="*/ 27 h 247"/>
                <a:gd name="T38" fmla="*/ 125 w 432"/>
                <a:gd name="T39" fmla="*/ 23 h 247"/>
                <a:gd name="T40" fmla="*/ 114 w 432"/>
                <a:gd name="T41" fmla="*/ 18 h 247"/>
                <a:gd name="T42" fmla="*/ 100 w 432"/>
                <a:gd name="T43" fmla="*/ 12 h 247"/>
                <a:gd name="T44" fmla="*/ 85 w 432"/>
                <a:gd name="T45" fmla="*/ 9 h 247"/>
                <a:gd name="T46" fmla="*/ 71 w 432"/>
                <a:gd name="T47" fmla="*/ 5 h 247"/>
                <a:gd name="T48" fmla="*/ 51 w 432"/>
                <a:gd name="T49" fmla="*/ 0 h 247"/>
                <a:gd name="T50" fmla="*/ 32 w 432"/>
                <a:gd name="T51" fmla="*/ 0 h 247"/>
                <a:gd name="T52" fmla="*/ 16 w 432"/>
                <a:gd name="T53" fmla="*/ 1 h 247"/>
                <a:gd name="T54" fmla="*/ 3 w 432"/>
                <a:gd name="T55" fmla="*/ 5 h 247"/>
                <a:gd name="T56" fmla="*/ 36 w 432"/>
                <a:gd name="T57" fmla="*/ 78 h 247"/>
                <a:gd name="T58" fmla="*/ 47 w 432"/>
                <a:gd name="T59" fmla="*/ 81 h 247"/>
                <a:gd name="T60" fmla="*/ 60 w 432"/>
                <a:gd name="T61" fmla="*/ 87 h 247"/>
                <a:gd name="T62" fmla="*/ 72 w 432"/>
                <a:gd name="T63" fmla="*/ 92 h 247"/>
                <a:gd name="T64" fmla="*/ 87 w 432"/>
                <a:gd name="T65" fmla="*/ 99 h 247"/>
                <a:gd name="T66" fmla="*/ 105 w 432"/>
                <a:gd name="T67" fmla="*/ 105 h 247"/>
                <a:gd name="T68" fmla="*/ 123 w 432"/>
                <a:gd name="T69" fmla="*/ 116 h 247"/>
                <a:gd name="T70" fmla="*/ 143 w 432"/>
                <a:gd name="T71" fmla="*/ 123 h 247"/>
                <a:gd name="T72" fmla="*/ 165 w 432"/>
                <a:gd name="T73" fmla="*/ 132 h 247"/>
                <a:gd name="T74" fmla="*/ 187 w 432"/>
                <a:gd name="T75" fmla="*/ 143 h 247"/>
                <a:gd name="T76" fmla="*/ 209 w 432"/>
                <a:gd name="T77" fmla="*/ 152 h 247"/>
                <a:gd name="T78" fmla="*/ 230 w 432"/>
                <a:gd name="T79" fmla="*/ 161 h 247"/>
                <a:gd name="T80" fmla="*/ 252 w 432"/>
                <a:gd name="T81" fmla="*/ 172 h 247"/>
                <a:gd name="T82" fmla="*/ 272 w 432"/>
                <a:gd name="T83" fmla="*/ 181 h 247"/>
                <a:gd name="T84" fmla="*/ 292 w 432"/>
                <a:gd name="T85" fmla="*/ 192 h 247"/>
                <a:gd name="T86" fmla="*/ 310 w 432"/>
                <a:gd name="T87" fmla="*/ 201 h 247"/>
                <a:gd name="T88" fmla="*/ 329 w 432"/>
                <a:gd name="T89" fmla="*/ 210 h 247"/>
                <a:gd name="T90" fmla="*/ 343 w 432"/>
                <a:gd name="T91" fmla="*/ 219 h 247"/>
                <a:gd name="T92" fmla="*/ 358 w 432"/>
                <a:gd name="T93" fmla="*/ 228 h 247"/>
                <a:gd name="T94" fmla="*/ 367 w 432"/>
                <a:gd name="T95" fmla="*/ 236 h 247"/>
                <a:gd name="T96" fmla="*/ 379 w 432"/>
                <a:gd name="T97" fmla="*/ 243 h 247"/>
                <a:gd name="T98" fmla="*/ 387 w 432"/>
                <a:gd name="T99" fmla="*/ 247 h 247"/>
                <a:gd name="T100" fmla="*/ 385 w 432"/>
                <a:gd name="T101" fmla="*/ 237 h 247"/>
                <a:gd name="T102" fmla="*/ 378 w 432"/>
                <a:gd name="T103" fmla="*/ 227 h 247"/>
                <a:gd name="T104" fmla="*/ 369 w 432"/>
                <a:gd name="T105" fmla="*/ 214 h 247"/>
                <a:gd name="T106" fmla="*/ 358 w 432"/>
                <a:gd name="T107" fmla="*/ 197 h 247"/>
                <a:gd name="T108" fmla="*/ 345 w 432"/>
                <a:gd name="T109" fmla="*/ 183 h 247"/>
                <a:gd name="T110" fmla="*/ 336 w 432"/>
                <a:gd name="T111" fmla="*/ 170 h 247"/>
                <a:gd name="T112" fmla="*/ 329 w 432"/>
                <a:gd name="T113" fmla="*/ 159 h 247"/>
                <a:gd name="T114" fmla="*/ 432 w 432"/>
                <a:gd name="T115" fmla="*/ 174 h 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432" h="247">
                  <a:moveTo>
                    <a:pt x="403" y="134"/>
                  </a:moveTo>
                  <a:lnTo>
                    <a:pt x="399" y="134"/>
                  </a:lnTo>
                  <a:lnTo>
                    <a:pt x="396" y="132"/>
                  </a:lnTo>
                  <a:lnTo>
                    <a:pt x="392" y="130"/>
                  </a:lnTo>
                  <a:lnTo>
                    <a:pt x="389" y="130"/>
                  </a:lnTo>
                  <a:lnTo>
                    <a:pt x="385" y="128"/>
                  </a:lnTo>
                  <a:lnTo>
                    <a:pt x="381" y="128"/>
                  </a:lnTo>
                  <a:lnTo>
                    <a:pt x="374" y="127"/>
                  </a:lnTo>
                  <a:lnTo>
                    <a:pt x="369" y="125"/>
                  </a:lnTo>
                  <a:lnTo>
                    <a:pt x="363" y="123"/>
                  </a:lnTo>
                  <a:lnTo>
                    <a:pt x="358" y="121"/>
                  </a:lnTo>
                  <a:lnTo>
                    <a:pt x="350" y="119"/>
                  </a:lnTo>
                  <a:lnTo>
                    <a:pt x="343" y="118"/>
                  </a:lnTo>
                  <a:lnTo>
                    <a:pt x="336" y="116"/>
                  </a:lnTo>
                  <a:lnTo>
                    <a:pt x="329" y="114"/>
                  </a:lnTo>
                  <a:lnTo>
                    <a:pt x="325" y="112"/>
                  </a:lnTo>
                  <a:lnTo>
                    <a:pt x="321" y="110"/>
                  </a:lnTo>
                  <a:lnTo>
                    <a:pt x="318" y="108"/>
                  </a:lnTo>
                  <a:lnTo>
                    <a:pt x="312" y="108"/>
                  </a:lnTo>
                  <a:lnTo>
                    <a:pt x="309" y="107"/>
                  </a:lnTo>
                  <a:lnTo>
                    <a:pt x="305" y="105"/>
                  </a:lnTo>
                  <a:lnTo>
                    <a:pt x="301" y="105"/>
                  </a:lnTo>
                  <a:lnTo>
                    <a:pt x="298" y="103"/>
                  </a:lnTo>
                  <a:lnTo>
                    <a:pt x="292" y="101"/>
                  </a:lnTo>
                  <a:lnTo>
                    <a:pt x="289" y="99"/>
                  </a:lnTo>
                  <a:lnTo>
                    <a:pt x="285" y="99"/>
                  </a:lnTo>
                  <a:lnTo>
                    <a:pt x="281" y="98"/>
                  </a:lnTo>
                  <a:lnTo>
                    <a:pt x="278" y="96"/>
                  </a:lnTo>
                  <a:lnTo>
                    <a:pt x="272" y="96"/>
                  </a:lnTo>
                  <a:lnTo>
                    <a:pt x="269" y="92"/>
                  </a:lnTo>
                  <a:lnTo>
                    <a:pt x="265" y="92"/>
                  </a:lnTo>
                  <a:lnTo>
                    <a:pt x="261" y="90"/>
                  </a:lnTo>
                  <a:lnTo>
                    <a:pt x="258" y="89"/>
                  </a:lnTo>
                  <a:lnTo>
                    <a:pt x="252" y="89"/>
                  </a:lnTo>
                  <a:lnTo>
                    <a:pt x="249" y="87"/>
                  </a:lnTo>
                  <a:lnTo>
                    <a:pt x="245" y="85"/>
                  </a:lnTo>
                  <a:lnTo>
                    <a:pt x="241" y="83"/>
                  </a:lnTo>
                  <a:lnTo>
                    <a:pt x="238" y="81"/>
                  </a:lnTo>
                  <a:lnTo>
                    <a:pt x="234" y="79"/>
                  </a:lnTo>
                  <a:lnTo>
                    <a:pt x="227" y="78"/>
                  </a:lnTo>
                  <a:lnTo>
                    <a:pt x="220" y="74"/>
                  </a:lnTo>
                  <a:lnTo>
                    <a:pt x="214" y="70"/>
                  </a:lnTo>
                  <a:lnTo>
                    <a:pt x="209" y="69"/>
                  </a:lnTo>
                  <a:lnTo>
                    <a:pt x="201" y="63"/>
                  </a:lnTo>
                  <a:lnTo>
                    <a:pt x="196" y="59"/>
                  </a:lnTo>
                  <a:lnTo>
                    <a:pt x="187" y="56"/>
                  </a:lnTo>
                  <a:lnTo>
                    <a:pt x="181" y="50"/>
                  </a:lnTo>
                  <a:lnTo>
                    <a:pt x="178" y="49"/>
                  </a:lnTo>
                  <a:lnTo>
                    <a:pt x="174" y="47"/>
                  </a:lnTo>
                  <a:lnTo>
                    <a:pt x="171" y="45"/>
                  </a:lnTo>
                  <a:lnTo>
                    <a:pt x="167" y="41"/>
                  </a:lnTo>
                  <a:lnTo>
                    <a:pt x="160" y="39"/>
                  </a:lnTo>
                  <a:lnTo>
                    <a:pt x="152" y="36"/>
                  </a:lnTo>
                  <a:lnTo>
                    <a:pt x="149" y="34"/>
                  </a:lnTo>
                  <a:lnTo>
                    <a:pt x="145" y="32"/>
                  </a:lnTo>
                  <a:lnTo>
                    <a:pt x="140" y="30"/>
                  </a:lnTo>
                  <a:lnTo>
                    <a:pt x="138" y="27"/>
                  </a:lnTo>
                  <a:lnTo>
                    <a:pt x="132" y="25"/>
                  </a:lnTo>
                  <a:lnTo>
                    <a:pt x="131" y="25"/>
                  </a:lnTo>
                  <a:lnTo>
                    <a:pt x="125" y="23"/>
                  </a:lnTo>
                  <a:lnTo>
                    <a:pt x="123" y="21"/>
                  </a:lnTo>
                  <a:lnTo>
                    <a:pt x="118" y="19"/>
                  </a:lnTo>
                  <a:lnTo>
                    <a:pt x="114" y="18"/>
                  </a:lnTo>
                  <a:lnTo>
                    <a:pt x="111" y="18"/>
                  </a:lnTo>
                  <a:lnTo>
                    <a:pt x="107" y="16"/>
                  </a:lnTo>
                  <a:lnTo>
                    <a:pt x="100" y="12"/>
                  </a:lnTo>
                  <a:lnTo>
                    <a:pt x="92" y="10"/>
                  </a:lnTo>
                  <a:lnTo>
                    <a:pt x="89" y="9"/>
                  </a:lnTo>
                  <a:lnTo>
                    <a:pt x="85" y="9"/>
                  </a:lnTo>
                  <a:lnTo>
                    <a:pt x="82" y="7"/>
                  </a:lnTo>
                  <a:lnTo>
                    <a:pt x="78" y="7"/>
                  </a:lnTo>
                  <a:lnTo>
                    <a:pt x="71" y="5"/>
                  </a:lnTo>
                  <a:lnTo>
                    <a:pt x="65" y="3"/>
                  </a:lnTo>
                  <a:lnTo>
                    <a:pt x="58" y="1"/>
                  </a:lnTo>
                  <a:lnTo>
                    <a:pt x="51" y="0"/>
                  </a:lnTo>
                  <a:lnTo>
                    <a:pt x="45" y="0"/>
                  </a:lnTo>
                  <a:lnTo>
                    <a:pt x="38" y="0"/>
                  </a:lnTo>
                  <a:lnTo>
                    <a:pt x="32" y="0"/>
                  </a:lnTo>
                  <a:lnTo>
                    <a:pt x="27" y="0"/>
                  </a:lnTo>
                  <a:lnTo>
                    <a:pt x="22" y="0"/>
                  </a:lnTo>
                  <a:lnTo>
                    <a:pt x="16" y="1"/>
                  </a:lnTo>
                  <a:lnTo>
                    <a:pt x="11" y="1"/>
                  </a:lnTo>
                  <a:lnTo>
                    <a:pt x="7" y="3"/>
                  </a:lnTo>
                  <a:lnTo>
                    <a:pt x="3" y="5"/>
                  </a:lnTo>
                  <a:lnTo>
                    <a:pt x="0" y="9"/>
                  </a:lnTo>
                  <a:lnTo>
                    <a:pt x="34" y="76"/>
                  </a:lnTo>
                  <a:lnTo>
                    <a:pt x="36" y="78"/>
                  </a:lnTo>
                  <a:lnTo>
                    <a:pt x="40" y="78"/>
                  </a:lnTo>
                  <a:lnTo>
                    <a:pt x="45" y="81"/>
                  </a:lnTo>
                  <a:lnTo>
                    <a:pt x="47" y="81"/>
                  </a:lnTo>
                  <a:lnTo>
                    <a:pt x="51" y="83"/>
                  </a:lnTo>
                  <a:lnTo>
                    <a:pt x="54" y="85"/>
                  </a:lnTo>
                  <a:lnTo>
                    <a:pt x="60" y="87"/>
                  </a:lnTo>
                  <a:lnTo>
                    <a:pt x="63" y="89"/>
                  </a:lnTo>
                  <a:lnTo>
                    <a:pt x="67" y="90"/>
                  </a:lnTo>
                  <a:lnTo>
                    <a:pt x="72" y="92"/>
                  </a:lnTo>
                  <a:lnTo>
                    <a:pt x="78" y="96"/>
                  </a:lnTo>
                  <a:lnTo>
                    <a:pt x="82" y="98"/>
                  </a:lnTo>
                  <a:lnTo>
                    <a:pt x="87" y="99"/>
                  </a:lnTo>
                  <a:lnTo>
                    <a:pt x="92" y="101"/>
                  </a:lnTo>
                  <a:lnTo>
                    <a:pt x="100" y="103"/>
                  </a:lnTo>
                  <a:lnTo>
                    <a:pt x="105" y="105"/>
                  </a:lnTo>
                  <a:lnTo>
                    <a:pt x="111" y="108"/>
                  </a:lnTo>
                  <a:lnTo>
                    <a:pt x="118" y="112"/>
                  </a:lnTo>
                  <a:lnTo>
                    <a:pt x="123" y="116"/>
                  </a:lnTo>
                  <a:lnTo>
                    <a:pt x="131" y="118"/>
                  </a:lnTo>
                  <a:lnTo>
                    <a:pt x="136" y="121"/>
                  </a:lnTo>
                  <a:lnTo>
                    <a:pt x="143" y="123"/>
                  </a:lnTo>
                  <a:lnTo>
                    <a:pt x="151" y="127"/>
                  </a:lnTo>
                  <a:lnTo>
                    <a:pt x="158" y="128"/>
                  </a:lnTo>
                  <a:lnTo>
                    <a:pt x="165" y="132"/>
                  </a:lnTo>
                  <a:lnTo>
                    <a:pt x="172" y="136"/>
                  </a:lnTo>
                  <a:lnTo>
                    <a:pt x="180" y="139"/>
                  </a:lnTo>
                  <a:lnTo>
                    <a:pt x="187" y="143"/>
                  </a:lnTo>
                  <a:lnTo>
                    <a:pt x="194" y="145"/>
                  </a:lnTo>
                  <a:lnTo>
                    <a:pt x="201" y="148"/>
                  </a:lnTo>
                  <a:lnTo>
                    <a:pt x="209" y="152"/>
                  </a:lnTo>
                  <a:lnTo>
                    <a:pt x="214" y="156"/>
                  </a:lnTo>
                  <a:lnTo>
                    <a:pt x="223" y="159"/>
                  </a:lnTo>
                  <a:lnTo>
                    <a:pt x="230" y="161"/>
                  </a:lnTo>
                  <a:lnTo>
                    <a:pt x="238" y="165"/>
                  </a:lnTo>
                  <a:lnTo>
                    <a:pt x="245" y="168"/>
                  </a:lnTo>
                  <a:lnTo>
                    <a:pt x="252" y="172"/>
                  </a:lnTo>
                  <a:lnTo>
                    <a:pt x="258" y="176"/>
                  </a:lnTo>
                  <a:lnTo>
                    <a:pt x="265" y="179"/>
                  </a:lnTo>
                  <a:lnTo>
                    <a:pt x="272" y="181"/>
                  </a:lnTo>
                  <a:lnTo>
                    <a:pt x="280" y="185"/>
                  </a:lnTo>
                  <a:lnTo>
                    <a:pt x="285" y="188"/>
                  </a:lnTo>
                  <a:lnTo>
                    <a:pt x="292" y="192"/>
                  </a:lnTo>
                  <a:lnTo>
                    <a:pt x="300" y="196"/>
                  </a:lnTo>
                  <a:lnTo>
                    <a:pt x="305" y="197"/>
                  </a:lnTo>
                  <a:lnTo>
                    <a:pt x="310" y="201"/>
                  </a:lnTo>
                  <a:lnTo>
                    <a:pt x="318" y="205"/>
                  </a:lnTo>
                  <a:lnTo>
                    <a:pt x="323" y="207"/>
                  </a:lnTo>
                  <a:lnTo>
                    <a:pt x="329" y="210"/>
                  </a:lnTo>
                  <a:lnTo>
                    <a:pt x="334" y="214"/>
                  </a:lnTo>
                  <a:lnTo>
                    <a:pt x="339" y="217"/>
                  </a:lnTo>
                  <a:lnTo>
                    <a:pt x="343" y="219"/>
                  </a:lnTo>
                  <a:lnTo>
                    <a:pt x="349" y="223"/>
                  </a:lnTo>
                  <a:lnTo>
                    <a:pt x="352" y="225"/>
                  </a:lnTo>
                  <a:lnTo>
                    <a:pt x="358" y="228"/>
                  </a:lnTo>
                  <a:lnTo>
                    <a:pt x="359" y="230"/>
                  </a:lnTo>
                  <a:lnTo>
                    <a:pt x="365" y="232"/>
                  </a:lnTo>
                  <a:lnTo>
                    <a:pt x="367" y="236"/>
                  </a:lnTo>
                  <a:lnTo>
                    <a:pt x="370" y="237"/>
                  </a:lnTo>
                  <a:lnTo>
                    <a:pt x="376" y="241"/>
                  </a:lnTo>
                  <a:lnTo>
                    <a:pt x="379" y="243"/>
                  </a:lnTo>
                  <a:lnTo>
                    <a:pt x="383" y="245"/>
                  </a:lnTo>
                  <a:lnTo>
                    <a:pt x="385" y="247"/>
                  </a:lnTo>
                  <a:lnTo>
                    <a:pt x="387" y="247"/>
                  </a:lnTo>
                  <a:lnTo>
                    <a:pt x="387" y="243"/>
                  </a:lnTo>
                  <a:lnTo>
                    <a:pt x="387" y="241"/>
                  </a:lnTo>
                  <a:lnTo>
                    <a:pt x="385" y="237"/>
                  </a:lnTo>
                  <a:lnTo>
                    <a:pt x="383" y="234"/>
                  </a:lnTo>
                  <a:lnTo>
                    <a:pt x="381" y="230"/>
                  </a:lnTo>
                  <a:lnTo>
                    <a:pt x="378" y="227"/>
                  </a:lnTo>
                  <a:lnTo>
                    <a:pt x="376" y="223"/>
                  </a:lnTo>
                  <a:lnTo>
                    <a:pt x="372" y="217"/>
                  </a:lnTo>
                  <a:lnTo>
                    <a:pt x="369" y="214"/>
                  </a:lnTo>
                  <a:lnTo>
                    <a:pt x="365" y="208"/>
                  </a:lnTo>
                  <a:lnTo>
                    <a:pt x="361" y="203"/>
                  </a:lnTo>
                  <a:lnTo>
                    <a:pt x="358" y="197"/>
                  </a:lnTo>
                  <a:lnTo>
                    <a:pt x="352" y="192"/>
                  </a:lnTo>
                  <a:lnTo>
                    <a:pt x="349" y="187"/>
                  </a:lnTo>
                  <a:lnTo>
                    <a:pt x="345" y="183"/>
                  </a:lnTo>
                  <a:lnTo>
                    <a:pt x="341" y="178"/>
                  </a:lnTo>
                  <a:lnTo>
                    <a:pt x="339" y="174"/>
                  </a:lnTo>
                  <a:lnTo>
                    <a:pt x="336" y="170"/>
                  </a:lnTo>
                  <a:lnTo>
                    <a:pt x="332" y="165"/>
                  </a:lnTo>
                  <a:lnTo>
                    <a:pt x="330" y="163"/>
                  </a:lnTo>
                  <a:lnTo>
                    <a:pt x="329" y="159"/>
                  </a:lnTo>
                  <a:lnTo>
                    <a:pt x="325" y="156"/>
                  </a:lnTo>
                  <a:lnTo>
                    <a:pt x="323" y="156"/>
                  </a:lnTo>
                  <a:lnTo>
                    <a:pt x="432" y="174"/>
                  </a:lnTo>
                  <a:lnTo>
                    <a:pt x="403" y="134"/>
                  </a:lnTo>
                  <a:lnTo>
                    <a:pt x="403" y="134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61" name="Freeform 66"/>
            <p:cNvSpPr>
              <a:spLocks/>
            </p:cNvSpPr>
            <p:nvPr/>
          </p:nvSpPr>
          <p:spPr bwMode="auto">
            <a:xfrm>
              <a:off x="4725" y="3144"/>
              <a:ext cx="345" cy="103"/>
            </a:xfrm>
            <a:custGeom>
              <a:avLst/>
              <a:gdLst>
                <a:gd name="T0" fmla="*/ 2 w 345"/>
                <a:gd name="T1" fmla="*/ 82 h 103"/>
                <a:gd name="T2" fmla="*/ 13 w 345"/>
                <a:gd name="T3" fmla="*/ 89 h 103"/>
                <a:gd name="T4" fmla="*/ 20 w 345"/>
                <a:gd name="T5" fmla="*/ 94 h 103"/>
                <a:gd name="T6" fmla="*/ 29 w 345"/>
                <a:gd name="T7" fmla="*/ 98 h 103"/>
                <a:gd name="T8" fmla="*/ 36 w 345"/>
                <a:gd name="T9" fmla="*/ 98 h 103"/>
                <a:gd name="T10" fmla="*/ 44 w 345"/>
                <a:gd name="T11" fmla="*/ 102 h 103"/>
                <a:gd name="T12" fmla="*/ 51 w 345"/>
                <a:gd name="T13" fmla="*/ 102 h 103"/>
                <a:gd name="T14" fmla="*/ 60 w 345"/>
                <a:gd name="T15" fmla="*/ 103 h 103"/>
                <a:gd name="T16" fmla="*/ 69 w 345"/>
                <a:gd name="T17" fmla="*/ 103 h 103"/>
                <a:gd name="T18" fmla="*/ 82 w 345"/>
                <a:gd name="T19" fmla="*/ 103 h 103"/>
                <a:gd name="T20" fmla="*/ 89 w 345"/>
                <a:gd name="T21" fmla="*/ 102 h 103"/>
                <a:gd name="T22" fmla="*/ 98 w 345"/>
                <a:gd name="T23" fmla="*/ 100 h 103"/>
                <a:gd name="T24" fmla="*/ 107 w 345"/>
                <a:gd name="T25" fmla="*/ 98 h 103"/>
                <a:gd name="T26" fmla="*/ 116 w 345"/>
                <a:gd name="T27" fmla="*/ 96 h 103"/>
                <a:gd name="T28" fmla="*/ 123 w 345"/>
                <a:gd name="T29" fmla="*/ 94 h 103"/>
                <a:gd name="T30" fmla="*/ 134 w 345"/>
                <a:gd name="T31" fmla="*/ 92 h 103"/>
                <a:gd name="T32" fmla="*/ 143 w 345"/>
                <a:gd name="T33" fmla="*/ 89 h 103"/>
                <a:gd name="T34" fmla="*/ 154 w 345"/>
                <a:gd name="T35" fmla="*/ 87 h 103"/>
                <a:gd name="T36" fmla="*/ 163 w 345"/>
                <a:gd name="T37" fmla="*/ 83 h 103"/>
                <a:gd name="T38" fmla="*/ 174 w 345"/>
                <a:gd name="T39" fmla="*/ 82 h 103"/>
                <a:gd name="T40" fmla="*/ 183 w 345"/>
                <a:gd name="T41" fmla="*/ 78 h 103"/>
                <a:gd name="T42" fmla="*/ 194 w 345"/>
                <a:gd name="T43" fmla="*/ 76 h 103"/>
                <a:gd name="T44" fmla="*/ 203 w 345"/>
                <a:gd name="T45" fmla="*/ 72 h 103"/>
                <a:gd name="T46" fmla="*/ 212 w 345"/>
                <a:gd name="T47" fmla="*/ 69 h 103"/>
                <a:gd name="T48" fmla="*/ 222 w 345"/>
                <a:gd name="T49" fmla="*/ 65 h 103"/>
                <a:gd name="T50" fmla="*/ 232 w 345"/>
                <a:gd name="T51" fmla="*/ 63 h 103"/>
                <a:gd name="T52" fmla="*/ 240 w 345"/>
                <a:gd name="T53" fmla="*/ 60 h 103"/>
                <a:gd name="T54" fmla="*/ 249 w 345"/>
                <a:gd name="T55" fmla="*/ 58 h 103"/>
                <a:gd name="T56" fmla="*/ 256 w 345"/>
                <a:gd name="T57" fmla="*/ 54 h 103"/>
                <a:gd name="T58" fmla="*/ 263 w 345"/>
                <a:gd name="T59" fmla="*/ 52 h 103"/>
                <a:gd name="T60" fmla="*/ 276 w 345"/>
                <a:gd name="T61" fmla="*/ 49 h 103"/>
                <a:gd name="T62" fmla="*/ 285 w 345"/>
                <a:gd name="T63" fmla="*/ 45 h 103"/>
                <a:gd name="T64" fmla="*/ 292 w 345"/>
                <a:gd name="T65" fmla="*/ 43 h 103"/>
                <a:gd name="T66" fmla="*/ 294 w 345"/>
                <a:gd name="T67" fmla="*/ 43 h 103"/>
                <a:gd name="T68" fmla="*/ 133 w 345"/>
                <a:gd name="T69" fmla="*/ 67 h 103"/>
                <a:gd name="T70" fmla="*/ 0 w 345"/>
                <a:gd name="T71" fmla="*/ 80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45" h="103">
                  <a:moveTo>
                    <a:pt x="0" y="80"/>
                  </a:moveTo>
                  <a:lnTo>
                    <a:pt x="2" y="82"/>
                  </a:lnTo>
                  <a:lnTo>
                    <a:pt x="5" y="85"/>
                  </a:lnTo>
                  <a:lnTo>
                    <a:pt x="13" y="89"/>
                  </a:lnTo>
                  <a:lnTo>
                    <a:pt x="14" y="91"/>
                  </a:lnTo>
                  <a:lnTo>
                    <a:pt x="20" y="94"/>
                  </a:lnTo>
                  <a:lnTo>
                    <a:pt x="24" y="96"/>
                  </a:lnTo>
                  <a:lnTo>
                    <a:pt x="29" y="98"/>
                  </a:lnTo>
                  <a:lnTo>
                    <a:pt x="33" y="98"/>
                  </a:lnTo>
                  <a:lnTo>
                    <a:pt x="36" y="98"/>
                  </a:lnTo>
                  <a:lnTo>
                    <a:pt x="40" y="100"/>
                  </a:lnTo>
                  <a:lnTo>
                    <a:pt x="44" y="102"/>
                  </a:lnTo>
                  <a:lnTo>
                    <a:pt x="47" y="102"/>
                  </a:lnTo>
                  <a:lnTo>
                    <a:pt x="51" y="102"/>
                  </a:lnTo>
                  <a:lnTo>
                    <a:pt x="54" y="103"/>
                  </a:lnTo>
                  <a:lnTo>
                    <a:pt x="60" y="103"/>
                  </a:lnTo>
                  <a:lnTo>
                    <a:pt x="63" y="103"/>
                  </a:lnTo>
                  <a:lnTo>
                    <a:pt x="69" y="103"/>
                  </a:lnTo>
                  <a:lnTo>
                    <a:pt x="74" y="103"/>
                  </a:lnTo>
                  <a:lnTo>
                    <a:pt x="82" y="103"/>
                  </a:lnTo>
                  <a:lnTo>
                    <a:pt x="85" y="102"/>
                  </a:lnTo>
                  <a:lnTo>
                    <a:pt x="89" y="102"/>
                  </a:lnTo>
                  <a:lnTo>
                    <a:pt x="94" y="100"/>
                  </a:lnTo>
                  <a:lnTo>
                    <a:pt x="98" y="100"/>
                  </a:lnTo>
                  <a:lnTo>
                    <a:pt x="102" y="98"/>
                  </a:lnTo>
                  <a:lnTo>
                    <a:pt x="107" y="98"/>
                  </a:lnTo>
                  <a:lnTo>
                    <a:pt x="111" y="98"/>
                  </a:lnTo>
                  <a:lnTo>
                    <a:pt x="116" y="96"/>
                  </a:lnTo>
                  <a:lnTo>
                    <a:pt x="120" y="96"/>
                  </a:lnTo>
                  <a:lnTo>
                    <a:pt x="123" y="94"/>
                  </a:lnTo>
                  <a:lnTo>
                    <a:pt x="129" y="92"/>
                  </a:lnTo>
                  <a:lnTo>
                    <a:pt x="134" y="92"/>
                  </a:lnTo>
                  <a:lnTo>
                    <a:pt x="138" y="91"/>
                  </a:lnTo>
                  <a:lnTo>
                    <a:pt x="143" y="89"/>
                  </a:lnTo>
                  <a:lnTo>
                    <a:pt x="149" y="87"/>
                  </a:lnTo>
                  <a:lnTo>
                    <a:pt x="154" y="87"/>
                  </a:lnTo>
                  <a:lnTo>
                    <a:pt x="158" y="85"/>
                  </a:lnTo>
                  <a:lnTo>
                    <a:pt x="163" y="83"/>
                  </a:lnTo>
                  <a:lnTo>
                    <a:pt x="169" y="82"/>
                  </a:lnTo>
                  <a:lnTo>
                    <a:pt x="174" y="82"/>
                  </a:lnTo>
                  <a:lnTo>
                    <a:pt x="178" y="80"/>
                  </a:lnTo>
                  <a:lnTo>
                    <a:pt x="183" y="78"/>
                  </a:lnTo>
                  <a:lnTo>
                    <a:pt x="189" y="76"/>
                  </a:lnTo>
                  <a:lnTo>
                    <a:pt x="194" y="76"/>
                  </a:lnTo>
                  <a:lnTo>
                    <a:pt x="198" y="74"/>
                  </a:lnTo>
                  <a:lnTo>
                    <a:pt x="203" y="72"/>
                  </a:lnTo>
                  <a:lnTo>
                    <a:pt x="207" y="71"/>
                  </a:lnTo>
                  <a:lnTo>
                    <a:pt x="212" y="69"/>
                  </a:lnTo>
                  <a:lnTo>
                    <a:pt x="218" y="67"/>
                  </a:lnTo>
                  <a:lnTo>
                    <a:pt x="222" y="65"/>
                  </a:lnTo>
                  <a:lnTo>
                    <a:pt x="227" y="63"/>
                  </a:lnTo>
                  <a:lnTo>
                    <a:pt x="232" y="63"/>
                  </a:lnTo>
                  <a:lnTo>
                    <a:pt x="236" y="62"/>
                  </a:lnTo>
                  <a:lnTo>
                    <a:pt x="240" y="60"/>
                  </a:lnTo>
                  <a:lnTo>
                    <a:pt x="243" y="58"/>
                  </a:lnTo>
                  <a:lnTo>
                    <a:pt x="249" y="58"/>
                  </a:lnTo>
                  <a:lnTo>
                    <a:pt x="252" y="56"/>
                  </a:lnTo>
                  <a:lnTo>
                    <a:pt x="256" y="54"/>
                  </a:lnTo>
                  <a:lnTo>
                    <a:pt x="260" y="54"/>
                  </a:lnTo>
                  <a:lnTo>
                    <a:pt x="263" y="52"/>
                  </a:lnTo>
                  <a:lnTo>
                    <a:pt x="271" y="51"/>
                  </a:lnTo>
                  <a:lnTo>
                    <a:pt x="276" y="49"/>
                  </a:lnTo>
                  <a:lnTo>
                    <a:pt x="281" y="45"/>
                  </a:lnTo>
                  <a:lnTo>
                    <a:pt x="285" y="45"/>
                  </a:lnTo>
                  <a:lnTo>
                    <a:pt x="289" y="43"/>
                  </a:lnTo>
                  <a:lnTo>
                    <a:pt x="292" y="43"/>
                  </a:lnTo>
                  <a:lnTo>
                    <a:pt x="292" y="43"/>
                  </a:lnTo>
                  <a:lnTo>
                    <a:pt x="294" y="43"/>
                  </a:lnTo>
                  <a:lnTo>
                    <a:pt x="345" y="0"/>
                  </a:lnTo>
                  <a:lnTo>
                    <a:pt x="133" y="67"/>
                  </a:lnTo>
                  <a:lnTo>
                    <a:pt x="0" y="80"/>
                  </a:lnTo>
                  <a:lnTo>
                    <a:pt x="0" y="80"/>
                  </a:lnTo>
                  <a:close/>
                </a:path>
              </a:pathLst>
            </a:custGeom>
            <a:solidFill>
              <a:schemeClr val="accent3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62" name="Freeform 67"/>
            <p:cNvSpPr>
              <a:spLocks/>
            </p:cNvSpPr>
            <p:nvPr/>
          </p:nvSpPr>
          <p:spPr bwMode="auto">
            <a:xfrm>
              <a:off x="3757" y="2379"/>
              <a:ext cx="512" cy="839"/>
            </a:xfrm>
            <a:custGeom>
              <a:avLst/>
              <a:gdLst>
                <a:gd name="T0" fmla="*/ 58 w 512"/>
                <a:gd name="T1" fmla="*/ 24 h 839"/>
                <a:gd name="T2" fmla="*/ 58 w 512"/>
                <a:gd name="T3" fmla="*/ 51 h 839"/>
                <a:gd name="T4" fmla="*/ 56 w 512"/>
                <a:gd name="T5" fmla="*/ 82 h 839"/>
                <a:gd name="T6" fmla="*/ 56 w 512"/>
                <a:gd name="T7" fmla="*/ 118 h 839"/>
                <a:gd name="T8" fmla="*/ 56 w 512"/>
                <a:gd name="T9" fmla="*/ 156 h 839"/>
                <a:gd name="T10" fmla="*/ 56 w 512"/>
                <a:gd name="T11" fmla="*/ 193 h 839"/>
                <a:gd name="T12" fmla="*/ 60 w 512"/>
                <a:gd name="T13" fmla="*/ 227 h 839"/>
                <a:gd name="T14" fmla="*/ 65 w 512"/>
                <a:gd name="T15" fmla="*/ 254 h 839"/>
                <a:gd name="T16" fmla="*/ 82 w 512"/>
                <a:gd name="T17" fmla="*/ 291 h 839"/>
                <a:gd name="T18" fmla="*/ 96 w 512"/>
                <a:gd name="T19" fmla="*/ 320 h 839"/>
                <a:gd name="T20" fmla="*/ 112 w 512"/>
                <a:gd name="T21" fmla="*/ 347 h 839"/>
                <a:gd name="T22" fmla="*/ 183 w 512"/>
                <a:gd name="T23" fmla="*/ 587 h 839"/>
                <a:gd name="T24" fmla="*/ 216 w 512"/>
                <a:gd name="T25" fmla="*/ 605 h 839"/>
                <a:gd name="T26" fmla="*/ 260 w 512"/>
                <a:gd name="T27" fmla="*/ 621 h 839"/>
                <a:gd name="T28" fmla="*/ 287 w 512"/>
                <a:gd name="T29" fmla="*/ 630 h 839"/>
                <a:gd name="T30" fmla="*/ 314 w 512"/>
                <a:gd name="T31" fmla="*/ 636 h 839"/>
                <a:gd name="T32" fmla="*/ 347 w 512"/>
                <a:gd name="T33" fmla="*/ 640 h 839"/>
                <a:gd name="T34" fmla="*/ 376 w 512"/>
                <a:gd name="T35" fmla="*/ 641 h 839"/>
                <a:gd name="T36" fmla="*/ 405 w 512"/>
                <a:gd name="T37" fmla="*/ 640 h 839"/>
                <a:gd name="T38" fmla="*/ 438 w 512"/>
                <a:gd name="T39" fmla="*/ 638 h 839"/>
                <a:gd name="T40" fmla="*/ 476 w 512"/>
                <a:gd name="T41" fmla="*/ 636 h 839"/>
                <a:gd name="T42" fmla="*/ 501 w 512"/>
                <a:gd name="T43" fmla="*/ 632 h 839"/>
                <a:gd name="T44" fmla="*/ 512 w 512"/>
                <a:gd name="T45" fmla="*/ 647 h 839"/>
                <a:gd name="T46" fmla="*/ 497 w 512"/>
                <a:gd name="T47" fmla="*/ 683 h 839"/>
                <a:gd name="T48" fmla="*/ 465 w 512"/>
                <a:gd name="T49" fmla="*/ 699 h 839"/>
                <a:gd name="T50" fmla="*/ 428 w 512"/>
                <a:gd name="T51" fmla="*/ 709 h 839"/>
                <a:gd name="T52" fmla="*/ 394 w 512"/>
                <a:gd name="T53" fmla="*/ 718 h 839"/>
                <a:gd name="T54" fmla="*/ 367 w 512"/>
                <a:gd name="T55" fmla="*/ 723 h 839"/>
                <a:gd name="T56" fmla="*/ 347 w 512"/>
                <a:gd name="T57" fmla="*/ 723 h 839"/>
                <a:gd name="T58" fmla="*/ 310 w 512"/>
                <a:gd name="T59" fmla="*/ 701 h 839"/>
                <a:gd name="T60" fmla="*/ 281 w 512"/>
                <a:gd name="T61" fmla="*/ 685 h 839"/>
                <a:gd name="T62" fmla="*/ 254 w 512"/>
                <a:gd name="T63" fmla="*/ 670 h 839"/>
                <a:gd name="T64" fmla="*/ 225 w 512"/>
                <a:gd name="T65" fmla="*/ 656 h 839"/>
                <a:gd name="T66" fmla="*/ 196 w 512"/>
                <a:gd name="T67" fmla="*/ 643 h 839"/>
                <a:gd name="T68" fmla="*/ 154 w 512"/>
                <a:gd name="T69" fmla="*/ 636 h 839"/>
                <a:gd name="T70" fmla="*/ 118 w 512"/>
                <a:gd name="T71" fmla="*/ 643 h 839"/>
                <a:gd name="T72" fmla="*/ 89 w 512"/>
                <a:gd name="T73" fmla="*/ 659 h 839"/>
                <a:gd name="T74" fmla="*/ 67 w 512"/>
                <a:gd name="T75" fmla="*/ 687 h 839"/>
                <a:gd name="T76" fmla="*/ 56 w 512"/>
                <a:gd name="T77" fmla="*/ 719 h 839"/>
                <a:gd name="T78" fmla="*/ 58 w 512"/>
                <a:gd name="T79" fmla="*/ 754 h 839"/>
                <a:gd name="T80" fmla="*/ 74 w 512"/>
                <a:gd name="T81" fmla="*/ 783 h 839"/>
                <a:gd name="T82" fmla="*/ 111 w 512"/>
                <a:gd name="T83" fmla="*/ 814 h 839"/>
                <a:gd name="T84" fmla="*/ 122 w 512"/>
                <a:gd name="T85" fmla="*/ 823 h 839"/>
                <a:gd name="T86" fmla="*/ 92 w 512"/>
                <a:gd name="T87" fmla="*/ 830 h 839"/>
                <a:gd name="T88" fmla="*/ 60 w 512"/>
                <a:gd name="T89" fmla="*/ 837 h 839"/>
                <a:gd name="T90" fmla="*/ 29 w 512"/>
                <a:gd name="T91" fmla="*/ 837 h 839"/>
                <a:gd name="T92" fmla="*/ 7 w 512"/>
                <a:gd name="T93" fmla="*/ 821 h 839"/>
                <a:gd name="T94" fmla="*/ 2 w 512"/>
                <a:gd name="T95" fmla="*/ 787 h 839"/>
                <a:gd name="T96" fmla="*/ 0 w 512"/>
                <a:gd name="T97" fmla="*/ 734 h 839"/>
                <a:gd name="T98" fmla="*/ 0 w 512"/>
                <a:gd name="T99" fmla="*/ 670 h 839"/>
                <a:gd name="T100" fmla="*/ 3 w 512"/>
                <a:gd name="T101" fmla="*/ 600 h 839"/>
                <a:gd name="T102" fmla="*/ 5 w 512"/>
                <a:gd name="T103" fmla="*/ 529 h 839"/>
                <a:gd name="T104" fmla="*/ 9 w 512"/>
                <a:gd name="T105" fmla="*/ 467 h 839"/>
                <a:gd name="T106" fmla="*/ 11 w 512"/>
                <a:gd name="T107" fmla="*/ 418 h 839"/>
                <a:gd name="T108" fmla="*/ 14 w 512"/>
                <a:gd name="T109" fmla="*/ 389 h 8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12" h="839">
                  <a:moveTo>
                    <a:pt x="38" y="0"/>
                  </a:moveTo>
                  <a:lnTo>
                    <a:pt x="60" y="11"/>
                  </a:lnTo>
                  <a:lnTo>
                    <a:pt x="60" y="11"/>
                  </a:lnTo>
                  <a:lnTo>
                    <a:pt x="60" y="13"/>
                  </a:lnTo>
                  <a:lnTo>
                    <a:pt x="60" y="15"/>
                  </a:lnTo>
                  <a:lnTo>
                    <a:pt x="60" y="18"/>
                  </a:lnTo>
                  <a:lnTo>
                    <a:pt x="58" y="24"/>
                  </a:lnTo>
                  <a:lnTo>
                    <a:pt x="58" y="29"/>
                  </a:lnTo>
                  <a:lnTo>
                    <a:pt x="58" y="31"/>
                  </a:lnTo>
                  <a:lnTo>
                    <a:pt x="58" y="35"/>
                  </a:lnTo>
                  <a:lnTo>
                    <a:pt x="58" y="40"/>
                  </a:lnTo>
                  <a:lnTo>
                    <a:pt x="58" y="44"/>
                  </a:lnTo>
                  <a:lnTo>
                    <a:pt x="58" y="47"/>
                  </a:lnTo>
                  <a:lnTo>
                    <a:pt x="58" y="51"/>
                  </a:lnTo>
                  <a:lnTo>
                    <a:pt x="56" y="55"/>
                  </a:lnTo>
                  <a:lnTo>
                    <a:pt x="56" y="58"/>
                  </a:lnTo>
                  <a:lnTo>
                    <a:pt x="56" y="62"/>
                  </a:lnTo>
                  <a:lnTo>
                    <a:pt x="56" y="67"/>
                  </a:lnTo>
                  <a:lnTo>
                    <a:pt x="56" y="73"/>
                  </a:lnTo>
                  <a:lnTo>
                    <a:pt x="56" y="76"/>
                  </a:lnTo>
                  <a:lnTo>
                    <a:pt x="56" y="82"/>
                  </a:lnTo>
                  <a:lnTo>
                    <a:pt x="56" y="87"/>
                  </a:lnTo>
                  <a:lnTo>
                    <a:pt x="56" y="91"/>
                  </a:lnTo>
                  <a:lnTo>
                    <a:pt x="56" y="96"/>
                  </a:lnTo>
                  <a:lnTo>
                    <a:pt x="56" y="102"/>
                  </a:lnTo>
                  <a:lnTo>
                    <a:pt x="56" y="107"/>
                  </a:lnTo>
                  <a:lnTo>
                    <a:pt x="56" y="113"/>
                  </a:lnTo>
                  <a:lnTo>
                    <a:pt x="56" y="118"/>
                  </a:lnTo>
                  <a:lnTo>
                    <a:pt x="56" y="124"/>
                  </a:lnTo>
                  <a:lnTo>
                    <a:pt x="56" y="129"/>
                  </a:lnTo>
                  <a:lnTo>
                    <a:pt x="56" y="135"/>
                  </a:lnTo>
                  <a:lnTo>
                    <a:pt x="56" y="140"/>
                  </a:lnTo>
                  <a:lnTo>
                    <a:pt x="56" y="146"/>
                  </a:lnTo>
                  <a:lnTo>
                    <a:pt x="56" y="151"/>
                  </a:lnTo>
                  <a:lnTo>
                    <a:pt x="56" y="156"/>
                  </a:lnTo>
                  <a:lnTo>
                    <a:pt x="56" y="162"/>
                  </a:lnTo>
                  <a:lnTo>
                    <a:pt x="56" y="167"/>
                  </a:lnTo>
                  <a:lnTo>
                    <a:pt x="56" y="173"/>
                  </a:lnTo>
                  <a:lnTo>
                    <a:pt x="56" y="178"/>
                  </a:lnTo>
                  <a:lnTo>
                    <a:pt x="56" y="182"/>
                  </a:lnTo>
                  <a:lnTo>
                    <a:pt x="56" y="187"/>
                  </a:lnTo>
                  <a:lnTo>
                    <a:pt x="56" y="193"/>
                  </a:lnTo>
                  <a:lnTo>
                    <a:pt x="58" y="198"/>
                  </a:lnTo>
                  <a:lnTo>
                    <a:pt x="58" y="204"/>
                  </a:lnTo>
                  <a:lnTo>
                    <a:pt x="58" y="209"/>
                  </a:lnTo>
                  <a:lnTo>
                    <a:pt x="58" y="213"/>
                  </a:lnTo>
                  <a:lnTo>
                    <a:pt x="60" y="218"/>
                  </a:lnTo>
                  <a:lnTo>
                    <a:pt x="60" y="224"/>
                  </a:lnTo>
                  <a:lnTo>
                    <a:pt x="60" y="227"/>
                  </a:lnTo>
                  <a:lnTo>
                    <a:pt x="60" y="231"/>
                  </a:lnTo>
                  <a:lnTo>
                    <a:pt x="62" y="234"/>
                  </a:lnTo>
                  <a:lnTo>
                    <a:pt x="62" y="240"/>
                  </a:lnTo>
                  <a:lnTo>
                    <a:pt x="63" y="244"/>
                  </a:lnTo>
                  <a:lnTo>
                    <a:pt x="63" y="247"/>
                  </a:lnTo>
                  <a:lnTo>
                    <a:pt x="65" y="251"/>
                  </a:lnTo>
                  <a:lnTo>
                    <a:pt x="65" y="254"/>
                  </a:lnTo>
                  <a:lnTo>
                    <a:pt x="69" y="260"/>
                  </a:lnTo>
                  <a:lnTo>
                    <a:pt x="71" y="267"/>
                  </a:lnTo>
                  <a:lnTo>
                    <a:pt x="72" y="273"/>
                  </a:lnTo>
                  <a:lnTo>
                    <a:pt x="74" y="276"/>
                  </a:lnTo>
                  <a:lnTo>
                    <a:pt x="76" y="282"/>
                  </a:lnTo>
                  <a:lnTo>
                    <a:pt x="80" y="285"/>
                  </a:lnTo>
                  <a:lnTo>
                    <a:pt x="82" y="291"/>
                  </a:lnTo>
                  <a:lnTo>
                    <a:pt x="83" y="294"/>
                  </a:lnTo>
                  <a:lnTo>
                    <a:pt x="85" y="300"/>
                  </a:lnTo>
                  <a:lnTo>
                    <a:pt x="89" y="304"/>
                  </a:lnTo>
                  <a:lnTo>
                    <a:pt x="91" y="307"/>
                  </a:lnTo>
                  <a:lnTo>
                    <a:pt x="92" y="311"/>
                  </a:lnTo>
                  <a:lnTo>
                    <a:pt x="94" y="316"/>
                  </a:lnTo>
                  <a:lnTo>
                    <a:pt x="96" y="320"/>
                  </a:lnTo>
                  <a:lnTo>
                    <a:pt x="98" y="323"/>
                  </a:lnTo>
                  <a:lnTo>
                    <a:pt x="100" y="327"/>
                  </a:lnTo>
                  <a:lnTo>
                    <a:pt x="102" y="331"/>
                  </a:lnTo>
                  <a:lnTo>
                    <a:pt x="103" y="333"/>
                  </a:lnTo>
                  <a:lnTo>
                    <a:pt x="107" y="338"/>
                  </a:lnTo>
                  <a:lnTo>
                    <a:pt x="111" y="343"/>
                  </a:lnTo>
                  <a:lnTo>
                    <a:pt x="112" y="347"/>
                  </a:lnTo>
                  <a:lnTo>
                    <a:pt x="116" y="353"/>
                  </a:lnTo>
                  <a:lnTo>
                    <a:pt x="120" y="358"/>
                  </a:lnTo>
                  <a:lnTo>
                    <a:pt x="122" y="360"/>
                  </a:lnTo>
                  <a:lnTo>
                    <a:pt x="174" y="583"/>
                  </a:lnTo>
                  <a:lnTo>
                    <a:pt x="176" y="583"/>
                  </a:lnTo>
                  <a:lnTo>
                    <a:pt x="178" y="585"/>
                  </a:lnTo>
                  <a:lnTo>
                    <a:pt x="183" y="587"/>
                  </a:lnTo>
                  <a:lnTo>
                    <a:pt x="189" y="590"/>
                  </a:lnTo>
                  <a:lnTo>
                    <a:pt x="192" y="592"/>
                  </a:lnTo>
                  <a:lnTo>
                    <a:pt x="196" y="594"/>
                  </a:lnTo>
                  <a:lnTo>
                    <a:pt x="201" y="598"/>
                  </a:lnTo>
                  <a:lnTo>
                    <a:pt x="207" y="600"/>
                  </a:lnTo>
                  <a:lnTo>
                    <a:pt x="211" y="603"/>
                  </a:lnTo>
                  <a:lnTo>
                    <a:pt x="216" y="605"/>
                  </a:lnTo>
                  <a:lnTo>
                    <a:pt x="221" y="607"/>
                  </a:lnTo>
                  <a:lnTo>
                    <a:pt x="229" y="610"/>
                  </a:lnTo>
                  <a:lnTo>
                    <a:pt x="234" y="612"/>
                  </a:lnTo>
                  <a:lnTo>
                    <a:pt x="241" y="616"/>
                  </a:lnTo>
                  <a:lnTo>
                    <a:pt x="249" y="618"/>
                  </a:lnTo>
                  <a:lnTo>
                    <a:pt x="256" y="621"/>
                  </a:lnTo>
                  <a:lnTo>
                    <a:pt x="260" y="621"/>
                  </a:lnTo>
                  <a:lnTo>
                    <a:pt x="261" y="623"/>
                  </a:lnTo>
                  <a:lnTo>
                    <a:pt x="267" y="625"/>
                  </a:lnTo>
                  <a:lnTo>
                    <a:pt x="270" y="625"/>
                  </a:lnTo>
                  <a:lnTo>
                    <a:pt x="274" y="627"/>
                  </a:lnTo>
                  <a:lnTo>
                    <a:pt x="278" y="627"/>
                  </a:lnTo>
                  <a:lnTo>
                    <a:pt x="281" y="629"/>
                  </a:lnTo>
                  <a:lnTo>
                    <a:pt x="287" y="630"/>
                  </a:lnTo>
                  <a:lnTo>
                    <a:pt x="290" y="630"/>
                  </a:lnTo>
                  <a:lnTo>
                    <a:pt x="294" y="632"/>
                  </a:lnTo>
                  <a:lnTo>
                    <a:pt x="298" y="632"/>
                  </a:lnTo>
                  <a:lnTo>
                    <a:pt x="301" y="634"/>
                  </a:lnTo>
                  <a:lnTo>
                    <a:pt x="307" y="634"/>
                  </a:lnTo>
                  <a:lnTo>
                    <a:pt x="310" y="636"/>
                  </a:lnTo>
                  <a:lnTo>
                    <a:pt x="314" y="636"/>
                  </a:lnTo>
                  <a:lnTo>
                    <a:pt x="319" y="638"/>
                  </a:lnTo>
                  <a:lnTo>
                    <a:pt x="323" y="638"/>
                  </a:lnTo>
                  <a:lnTo>
                    <a:pt x="329" y="638"/>
                  </a:lnTo>
                  <a:lnTo>
                    <a:pt x="332" y="638"/>
                  </a:lnTo>
                  <a:lnTo>
                    <a:pt x="338" y="640"/>
                  </a:lnTo>
                  <a:lnTo>
                    <a:pt x="341" y="640"/>
                  </a:lnTo>
                  <a:lnTo>
                    <a:pt x="347" y="640"/>
                  </a:lnTo>
                  <a:lnTo>
                    <a:pt x="350" y="640"/>
                  </a:lnTo>
                  <a:lnTo>
                    <a:pt x="356" y="641"/>
                  </a:lnTo>
                  <a:lnTo>
                    <a:pt x="359" y="641"/>
                  </a:lnTo>
                  <a:lnTo>
                    <a:pt x="363" y="641"/>
                  </a:lnTo>
                  <a:lnTo>
                    <a:pt x="367" y="641"/>
                  </a:lnTo>
                  <a:lnTo>
                    <a:pt x="372" y="641"/>
                  </a:lnTo>
                  <a:lnTo>
                    <a:pt x="376" y="641"/>
                  </a:lnTo>
                  <a:lnTo>
                    <a:pt x="379" y="641"/>
                  </a:lnTo>
                  <a:lnTo>
                    <a:pt x="385" y="641"/>
                  </a:lnTo>
                  <a:lnTo>
                    <a:pt x="389" y="641"/>
                  </a:lnTo>
                  <a:lnTo>
                    <a:pt x="392" y="640"/>
                  </a:lnTo>
                  <a:lnTo>
                    <a:pt x="396" y="640"/>
                  </a:lnTo>
                  <a:lnTo>
                    <a:pt x="399" y="640"/>
                  </a:lnTo>
                  <a:lnTo>
                    <a:pt x="405" y="640"/>
                  </a:lnTo>
                  <a:lnTo>
                    <a:pt x="407" y="640"/>
                  </a:lnTo>
                  <a:lnTo>
                    <a:pt x="412" y="640"/>
                  </a:lnTo>
                  <a:lnTo>
                    <a:pt x="414" y="640"/>
                  </a:lnTo>
                  <a:lnTo>
                    <a:pt x="419" y="640"/>
                  </a:lnTo>
                  <a:lnTo>
                    <a:pt x="425" y="640"/>
                  </a:lnTo>
                  <a:lnTo>
                    <a:pt x="432" y="640"/>
                  </a:lnTo>
                  <a:lnTo>
                    <a:pt x="438" y="638"/>
                  </a:lnTo>
                  <a:lnTo>
                    <a:pt x="445" y="638"/>
                  </a:lnTo>
                  <a:lnTo>
                    <a:pt x="450" y="638"/>
                  </a:lnTo>
                  <a:lnTo>
                    <a:pt x="456" y="638"/>
                  </a:lnTo>
                  <a:lnTo>
                    <a:pt x="461" y="638"/>
                  </a:lnTo>
                  <a:lnTo>
                    <a:pt x="467" y="638"/>
                  </a:lnTo>
                  <a:lnTo>
                    <a:pt x="472" y="636"/>
                  </a:lnTo>
                  <a:lnTo>
                    <a:pt x="476" y="636"/>
                  </a:lnTo>
                  <a:lnTo>
                    <a:pt x="479" y="636"/>
                  </a:lnTo>
                  <a:lnTo>
                    <a:pt x="485" y="636"/>
                  </a:lnTo>
                  <a:lnTo>
                    <a:pt x="488" y="634"/>
                  </a:lnTo>
                  <a:lnTo>
                    <a:pt x="492" y="634"/>
                  </a:lnTo>
                  <a:lnTo>
                    <a:pt x="494" y="632"/>
                  </a:lnTo>
                  <a:lnTo>
                    <a:pt x="497" y="632"/>
                  </a:lnTo>
                  <a:lnTo>
                    <a:pt x="501" y="632"/>
                  </a:lnTo>
                  <a:lnTo>
                    <a:pt x="507" y="632"/>
                  </a:lnTo>
                  <a:lnTo>
                    <a:pt x="508" y="632"/>
                  </a:lnTo>
                  <a:lnTo>
                    <a:pt x="508" y="632"/>
                  </a:lnTo>
                  <a:lnTo>
                    <a:pt x="508" y="632"/>
                  </a:lnTo>
                  <a:lnTo>
                    <a:pt x="512" y="640"/>
                  </a:lnTo>
                  <a:lnTo>
                    <a:pt x="512" y="643"/>
                  </a:lnTo>
                  <a:lnTo>
                    <a:pt x="512" y="647"/>
                  </a:lnTo>
                  <a:lnTo>
                    <a:pt x="512" y="650"/>
                  </a:lnTo>
                  <a:lnTo>
                    <a:pt x="512" y="658"/>
                  </a:lnTo>
                  <a:lnTo>
                    <a:pt x="510" y="663"/>
                  </a:lnTo>
                  <a:lnTo>
                    <a:pt x="508" y="669"/>
                  </a:lnTo>
                  <a:lnTo>
                    <a:pt x="507" y="672"/>
                  </a:lnTo>
                  <a:lnTo>
                    <a:pt x="503" y="679"/>
                  </a:lnTo>
                  <a:lnTo>
                    <a:pt x="497" y="683"/>
                  </a:lnTo>
                  <a:lnTo>
                    <a:pt x="492" y="689"/>
                  </a:lnTo>
                  <a:lnTo>
                    <a:pt x="488" y="690"/>
                  </a:lnTo>
                  <a:lnTo>
                    <a:pt x="485" y="692"/>
                  </a:lnTo>
                  <a:lnTo>
                    <a:pt x="479" y="694"/>
                  </a:lnTo>
                  <a:lnTo>
                    <a:pt x="476" y="698"/>
                  </a:lnTo>
                  <a:lnTo>
                    <a:pt x="470" y="698"/>
                  </a:lnTo>
                  <a:lnTo>
                    <a:pt x="465" y="699"/>
                  </a:lnTo>
                  <a:lnTo>
                    <a:pt x="459" y="701"/>
                  </a:lnTo>
                  <a:lnTo>
                    <a:pt x="454" y="703"/>
                  </a:lnTo>
                  <a:lnTo>
                    <a:pt x="448" y="703"/>
                  </a:lnTo>
                  <a:lnTo>
                    <a:pt x="445" y="705"/>
                  </a:lnTo>
                  <a:lnTo>
                    <a:pt x="439" y="707"/>
                  </a:lnTo>
                  <a:lnTo>
                    <a:pt x="434" y="709"/>
                  </a:lnTo>
                  <a:lnTo>
                    <a:pt x="428" y="709"/>
                  </a:lnTo>
                  <a:lnTo>
                    <a:pt x="423" y="710"/>
                  </a:lnTo>
                  <a:lnTo>
                    <a:pt x="418" y="712"/>
                  </a:lnTo>
                  <a:lnTo>
                    <a:pt x="414" y="714"/>
                  </a:lnTo>
                  <a:lnTo>
                    <a:pt x="408" y="714"/>
                  </a:lnTo>
                  <a:lnTo>
                    <a:pt x="403" y="716"/>
                  </a:lnTo>
                  <a:lnTo>
                    <a:pt x="399" y="718"/>
                  </a:lnTo>
                  <a:lnTo>
                    <a:pt x="394" y="718"/>
                  </a:lnTo>
                  <a:lnTo>
                    <a:pt x="389" y="719"/>
                  </a:lnTo>
                  <a:lnTo>
                    <a:pt x="385" y="719"/>
                  </a:lnTo>
                  <a:lnTo>
                    <a:pt x="381" y="721"/>
                  </a:lnTo>
                  <a:lnTo>
                    <a:pt x="378" y="721"/>
                  </a:lnTo>
                  <a:lnTo>
                    <a:pt x="374" y="723"/>
                  </a:lnTo>
                  <a:lnTo>
                    <a:pt x="369" y="723"/>
                  </a:lnTo>
                  <a:lnTo>
                    <a:pt x="367" y="723"/>
                  </a:lnTo>
                  <a:lnTo>
                    <a:pt x="365" y="725"/>
                  </a:lnTo>
                  <a:lnTo>
                    <a:pt x="359" y="725"/>
                  </a:lnTo>
                  <a:lnTo>
                    <a:pt x="356" y="727"/>
                  </a:lnTo>
                  <a:lnTo>
                    <a:pt x="352" y="727"/>
                  </a:lnTo>
                  <a:lnTo>
                    <a:pt x="352" y="728"/>
                  </a:lnTo>
                  <a:lnTo>
                    <a:pt x="350" y="727"/>
                  </a:lnTo>
                  <a:lnTo>
                    <a:pt x="347" y="723"/>
                  </a:lnTo>
                  <a:lnTo>
                    <a:pt x="341" y="721"/>
                  </a:lnTo>
                  <a:lnTo>
                    <a:pt x="339" y="718"/>
                  </a:lnTo>
                  <a:lnTo>
                    <a:pt x="334" y="716"/>
                  </a:lnTo>
                  <a:lnTo>
                    <a:pt x="329" y="712"/>
                  </a:lnTo>
                  <a:lnTo>
                    <a:pt x="323" y="709"/>
                  </a:lnTo>
                  <a:lnTo>
                    <a:pt x="318" y="705"/>
                  </a:lnTo>
                  <a:lnTo>
                    <a:pt x="310" y="701"/>
                  </a:lnTo>
                  <a:lnTo>
                    <a:pt x="305" y="698"/>
                  </a:lnTo>
                  <a:lnTo>
                    <a:pt x="301" y="696"/>
                  </a:lnTo>
                  <a:lnTo>
                    <a:pt x="298" y="692"/>
                  </a:lnTo>
                  <a:lnTo>
                    <a:pt x="294" y="690"/>
                  </a:lnTo>
                  <a:lnTo>
                    <a:pt x="290" y="689"/>
                  </a:lnTo>
                  <a:lnTo>
                    <a:pt x="287" y="687"/>
                  </a:lnTo>
                  <a:lnTo>
                    <a:pt x="281" y="685"/>
                  </a:lnTo>
                  <a:lnTo>
                    <a:pt x="278" y="683"/>
                  </a:lnTo>
                  <a:lnTo>
                    <a:pt x="274" y="681"/>
                  </a:lnTo>
                  <a:lnTo>
                    <a:pt x="270" y="678"/>
                  </a:lnTo>
                  <a:lnTo>
                    <a:pt x="267" y="676"/>
                  </a:lnTo>
                  <a:lnTo>
                    <a:pt x="261" y="674"/>
                  </a:lnTo>
                  <a:lnTo>
                    <a:pt x="258" y="672"/>
                  </a:lnTo>
                  <a:lnTo>
                    <a:pt x="254" y="670"/>
                  </a:lnTo>
                  <a:lnTo>
                    <a:pt x="249" y="669"/>
                  </a:lnTo>
                  <a:lnTo>
                    <a:pt x="245" y="665"/>
                  </a:lnTo>
                  <a:lnTo>
                    <a:pt x="241" y="663"/>
                  </a:lnTo>
                  <a:lnTo>
                    <a:pt x="236" y="661"/>
                  </a:lnTo>
                  <a:lnTo>
                    <a:pt x="232" y="659"/>
                  </a:lnTo>
                  <a:lnTo>
                    <a:pt x="229" y="658"/>
                  </a:lnTo>
                  <a:lnTo>
                    <a:pt x="225" y="656"/>
                  </a:lnTo>
                  <a:lnTo>
                    <a:pt x="221" y="654"/>
                  </a:lnTo>
                  <a:lnTo>
                    <a:pt x="216" y="652"/>
                  </a:lnTo>
                  <a:lnTo>
                    <a:pt x="212" y="650"/>
                  </a:lnTo>
                  <a:lnTo>
                    <a:pt x="209" y="649"/>
                  </a:lnTo>
                  <a:lnTo>
                    <a:pt x="205" y="647"/>
                  </a:lnTo>
                  <a:lnTo>
                    <a:pt x="201" y="645"/>
                  </a:lnTo>
                  <a:lnTo>
                    <a:pt x="196" y="643"/>
                  </a:lnTo>
                  <a:lnTo>
                    <a:pt x="192" y="643"/>
                  </a:lnTo>
                  <a:lnTo>
                    <a:pt x="185" y="640"/>
                  </a:lnTo>
                  <a:lnTo>
                    <a:pt x="180" y="638"/>
                  </a:lnTo>
                  <a:lnTo>
                    <a:pt x="172" y="636"/>
                  </a:lnTo>
                  <a:lnTo>
                    <a:pt x="165" y="636"/>
                  </a:lnTo>
                  <a:lnTo>
                    <a:pt x="160" y="636"/>
                  </a:lnTo>
                  <a:lnTo>
                    <a:pt x="154" y="636"/>
                  </a:lnTo>
                  <a:lnTo>
                    <a:pt x="149" y="636"/>
                  </a:lnTo>
                  <a:lnTo>
                    <a:pt x="143" y="636"/>
                  </a:lnTo>
                  <a:lnTo>
                    <a:pt x="138" y="638"/>
                  </a:lnTo>
                  <a:lnTo>
                    <a:pt x="134" y="638"/>
                  </a:lnTo>
                  <a:lnTo>
                    <a:pt x="129" y="640"/>
                  </a:lnTo>
                  <a:lnTo>
                    <a:pt x="123" y="641"/>
                  </a:lnTo>
                  <a:lnTo>
                    <a:pt x="118" y="643"/>
                  </a:lnTo>
                  <a:lnTo>
                    <a:pt x="114" y="645"/>
                  </a:lnTo>
                  <a:lnTo>
                    <a:pt x="109" y="647"/>
                  </a:lnTo>
                  <a:lnTo>
                    <a:pt x="105" y="649"/>
                  </a:lnTo>
                  <a:lnTo>
                    <a:pt x="102" y="652"/>
                  </a:lnTo>
                  <a:lnTo>
                    <a:pt x="96" y="654"/>
                  </a:lnTo>
                  <a:lnTo>
                    <a:pt x="92" y="658"/>
                  </a:lnTo>
                  <a:lnTo>
                    <a:pt x="89" y="659"/>
                  </a:lnTo>
                  <a:lnTo>
                    <a:pt x="85" y="663"/>
                  </a:lnTo>
                  <a:lnTo>
                    <a:pt x="82" y="669"/>
                  </a:lnTo>
                  <a:lnTo>
                    <a:pt x="78" y="670"/>
                  </a:lnTo>
                  <a:lnTo>
                    <a:pt x="74" y="674"/>
                  </a:lnTo>
                  <a:lnTo>
                    <a:pt x="71" y="678"/>
                  </a:lnTo>
                  <a:lnTo>
                    <a:pt x="69" y="683"/>
                  </a:lnTo>
                  <a:lnTo>
                    <a:pt x="67" y="687"/>
                  </a:lnTo>
                  <a:lnTo>
                    <a:pt x="63" y="690"/>
                  </a:lnTo>
                  <a:lnTo>
                    <a:pt x="62" y="696"/>
                  </a:lnTo>
                  <a:lnTo>
                    <a:pt x="62" y="701"/>
                  </a:lnTo>
                  <a:lnTo>
                    <a:pt x="60" y="705"/>
                  </a:lnTo>
                  <a:lnTo>
                    <a:pt x="58" y="709"/>
                  </a:lnTo>
                  <a:lnTo>
                    <a:pt x="56" y="714"/>
                  </a:lnTo>
                  <a:lnTo>
                    <a:pt x="56" y="719"/>
                  </a:lnTo>
                  <a:lnTo>
                    <a:pt x="56" y="723"/>
                  </a:lnTo>
                  <a:lnTo>
                    <a:pt x="56" y="730"/>
                  </a:lnTo>
                  <a:lnTo>
                    <a:pt x="56" y="734"/>
                  </a:lnTo>
                  <a:lnTo>
                    <a:pt x="56" y="741"/>
                  </a:lnTo>
                  <a:lnTo>
                    <a:pt x="56" y="745"/>
                  </a:lnTo>
                  <a:lnTo>
                    <a:pt x="58" y="750"/>
                  </a:lnTo>
                  <a:lnTo>
                    <a:pt x="58" y="754"/>
                  </a:lnTo>
                  <a:lnTo>
                    <a:pt x="60" y="759"/>
                  </a:lnTo>
                  <a:lnTo>
                    <a:pt x="62" y="763"/>
                  </a:lnTo>
                  <a:lnTo>
                    <a:pt x="63" y="767"/>
                  </a:lnTo>
                  <a:lnTo>
                    <a:pt x="65" y="770"/>
                  </a:lnTo>
                  <a:lnTo>
                    <a:pt x="69" y="776"/>
                  </a:lnTo>
                  <a:lnTo>
                    <a:pt x="71" y="779"/>
                  </a:lnTo>
                  <a:lnTo>
                    <a:pt x="74" y="783"/>
                  </a:lnTo>
                  <a:lnTo>
                    <a:pt x="76" y="787"/>
                  </a:lnTo>
                  <a:lnTo>
                    <a:pt x="80" y="790"/>
                  </a:lnTo>
                  <a:lnTo>
                    <a:pt x="87" y="796"/>
                  </a:lnTo>
                  <a:lnTo>
                    <a:pt x="92" y="801"/>
                  </a:lnTo>
                  <a:lnTo>
                    <a:pt x="98" y="807"/>
                  </a:lnTo>
                  <a:lnTo>
                    <a:pt x="105" y="810"/>
                  </a:lnTo>
                  <a:lnTo>
                    <a:pt x="111" y="814"/>
                  </a:lnTo>
                  <a:lnTo>
                    <a:pt x="116" y="816"/>
                  </a:lnTo>
                  <a:lnTo>
                    <a:pt x="118" y="817"/>
                  </a:lnTo>
                  <a:lnTo>
                    <a:pt x="123" y="819"/>
                  </a:lnTo>
                  <a:lnTo>
                    <a:pt x="125" y="821"/>
                  </a:lnTo>
                  <a:lnTo>
                    <a:pt x="127" y="821"/>
                  </a:lnTo>
                  <a:lnTo>
                    <a:pt x="125" y="821"/>
                  </a:lnTo>
                  <a:lnTo>
                    <a:pt x="122" y="823"/>
                  </a:lnTo>
                  <a:lnTo>
                    <a:pt x="118" y="823"/>
                  </a:lnTo>
                  <a:lnTo>
                    <a:pt x="112" y="827"/>
                  </a:lnTo>
                  <a:lnTo>
                    <a:pt x="109" y="827"/>
                  </a:lnTo>
                  <a:lnTo>
                    <a:pt x="105" y="828"/>
                  </a:lnTo>
                  <a:lnTo>
                    <a:pt x="102" y="828"/>
                  </a:lnTo>
                  <a:lnTo>
                    <a:pt x="96" y="830"/>
                  </a:lnTo>
                  <a:lnTo>
                    <a:pt x="92" y="830"/>
                  </a:lnTo>
                  <a:lnTo>
                    <a:pt x="89" y="832"/>
                  </a:lnTo>
                  <a:lnTo>
                    <a:pt x="83" y="834"/>
                  </a:lnTo>
                  <a:lnTo>
                    <a:pt x="80" y="834"/>
                  </a:lnTo>
                  <a:lnTo>
                    <a:pt x="74" y="834"/>
                  </a:lnTo>
                  <a:lnTo>
                    <a:pt x="69" y="836"/>
                  </a:lnTo>
                  <a:lnTo>
                    <a:pt x="63" y="836"/>
                  </a:lnTo>
                  <a:lnTo>
                    <a:pt x="60" y="837"/>
                  </a:lnTo>
                  <a:lnTo>
                    <a:pt x="54" y="837"/>
                  </a:lnTo>
                  <a:lnTo>
                    <a:pt x="51" y="837"/>
                  </a:lnTo>
                  <a:lnTo>
                    <a:pt x="47" y="837"/>
                  </a:lnTo>
                  <a:lnTo>
                    <a:pt x="42" y="839"/>
                  </a:lnTo>
                  <a:lnTo>
                    <a:pt x="38" y="837"/>
                  </a:lnTo>
                  <a:lnTo>
                    <a:pt x="32" y="837"/>
                  </a:lnTo>
                  <a:lnTo>
                    <a:pt x="29" y="837"/>
                  </a:lnTo>
                  <a:lnTo>
                    <a:pt x="25" y="836"/>
                  </a:lnTo>
                  <a:lnTo>
                    <a:pt x="22" y="836"/>
                  </a:lnTo>
                  <a:lnTo>
                    <a:pt x="18" y="834"/>
                  </a:lnTo>
                  <a:lnTo>
                    <a:pt x="14" y="832"/>
                  </a:lnTo>
                  <a:lnTo>
                    <a:pt x="13" y="830"/>
                  </a:lnTo>
                  <a:lnTo>
                    <a:pt x="9" y="827"/>
                  </a:lnTo>
                  <a:lnTo>
                    <a:pt x="7" y="821"/>
                  </a:lnTo>
                  <a:lnTo>
                    <a:pt x="5" y="817"/>
                  </a:lnTo>
                  <a:lnTo>
                    <a:pt x="5" y="814"/>
                  </a:lnTo>
                  <a:lnTo>
                    <a:pt x="3" y="808"/>
                  </a:lnTo>
                  <a:lnTo>
                    <a:pt x="3" y="805"/>
                  </a:lnTo>
                  <a:lnTo>
                    <a:pt x="2" y="799"/>
                  </a:lnTo>
                  <a:lnTo>
                    <a:pt x="2" y="794"/>
                  </a:lnTo>
                  <a:lnTo>
                    <a:pt x="2" y="787"/>
                  </a:lnTo>
                  <a:lnTo>
                    <a:pt x="2" y="781"/>
                  </a:lnTo>
                  <a:lnTo>
                    <a:pt x="0" y="774"/>
                  </a:lnTo>
                  <a:lnTo>
                    <a:pt x="0" y="767"/>
                  </a:lnTo>
                  <a:lnTo>
                    <a:pt x="0" y="759"/>
                  </a:lnTo>
                  <a:lnTo>
                    <a:pt x="0" y="752"/>
                  </a:lnTo>
                  <a:lnTo>
                    <a:pt x="0" y="743"/>
                  </a:lnTo>
                  <a:lnTo>
                    <a:pt x="0" y="734"/>
                  </a:lnTo>
                  <a:lnTo>
                    <a:pt x="0" y="725"/>
                  </a:lnTo>
                  <a:lnTo>
                    <a:pt x="0" y="718"/>
                  </a:lnTo>
                  <a:lnTo>
                    <a:pt x="0" y="709"/>
                  </a:lnTo>
                  <a:lnTo>
                    <a:pt x="0" y="698"/>
                  </a:lnTo>
                  <a:lnTo>
                    <a:pt x="0" y="689"/>
                  </a:lnTo>
                  <a:lnTo>
                    <a:pt x="0" y="679"/>
                  </a:lnTo>
                  <a:lnTo>
                    <a:pt x="0" y="670"/>
                  </a:lnTo>
                  <a:lnTo>
                    <a:pt x="0" y="659"/>
                  </a:lnTo>
                  <a:lnTo>
                    <a:pt x="0" y="650"/>
                  </a:lnTo>
                  <a:lnTo>
                    <a:pt x="2" y="640"/>
                  </a:lnTo>
                  <a:lnTo>
                    <a:pt x="2" y="630"/>
                  </a:lnTo>
                  <a:lnTo>
                    <a:pt x="2" y="620"/>
                  </a:lnTo>
                  <a:lnTo>
                    <a:pt x="2" y="610"/>
                  </a:lnTo>
                  <a:lnTo>
                    <a:pt x="3" y="600"/>
                  </a:lnTo>
                  <a:lnTo>
                    <a:pt x="3" y="589"/>
                  </a:lnTo>
                  <a:lnTo>
                    <a:pt x="3" y="580"/>
                  </a:lnTo>
                  <a:lnTo>
                    <a:pt x="3" y="569"/>
                  </a:lnTo>
                  <a:lnTo>
                    <a:pt x="3" y="558"/>
                  </a:lnTo>
                  <a:lnTo>
                    <a:pt x="3" y="549"/>
                  </a:lnTo>
                  <a:lnTo>
                    <a:pt x="5" y="538"/>
                  </a:lnTo>
                  <a:lnTo>
                    <a:pt x="5" y="529"/>
                  </a:lnTo>
                  <a:lnTo>
                    <a:pt x="7" y="520"/>
                  </a:lnTo>
                  <a:lnTo>
                    <a:pt x="7" y="509"/>
                  </a:lnTo>
                  <a:lnTo>
                    <a:pt x="7" y="500"/>
                  </a:lnTo>
                  <a:lnTo>
                    <a:pt x="7" y="491"/>
                  </a:lnTo>
                  <a:lnTo>
                    <a:pt x="9" y="483"/>
                  </a:lnTo>
                  <a:lnTo>
                    <a:pt x="9" y="474"/>
                  </a:lnTo>
                  <a:lnTo>
                    <a:pt x="9" y="467"/>
                  </a:lnTo>
                  <a:lnTo>
                    <a:pt x="9" y="458"/>
                  </a:lnTo>
                  <a:lnTo>
                    <a:pt x="11" y="451"/>
                  </a:lnTo>
                  <a:lnTo>
                    <a:pt x="11" y="443"/>
                  </a:lnTo>
                  <a:lnTo>
                    <a:pt x="11" y="436"/>
                  </a:lnTo>
                  <a:lnTo>
                    <a:pt x="11" y="429"/>
                  </a:lnTo>
                  <a:lnTo>
                    <a:pt x="11" y="423"/>
                  </a:lnTo>
                  <a:lnTo>
                    <a:pt x="11" y="418"/>
                  </a:lnTo>
                  <a:lnTo>
                    <a:pt x="13" y="412"/>
                  </a:lnTo>
                  <a:lnTo>
                    <a:pt x="13" y="407"/>
                  </a:lnTo>
                  <a:lnTo>
                    <a:pt x="13" y="403"/>
                  </a:lnTo>
                  <a:lnTo>
                    <a:pt x="13" y="398"/>
                  </a:lnTo>
                  <a:lnTo>
                    <a:pt x="14" y="394"/>
                  </a:lnTo>
                  <a:lnTo>
                    <a:pt x="14" y="391"/>
                  </a:lnTo>
                  <a:lnTo>
                    <a:pt x="14" y="389"/>
                  </a:lnTo>
                  <a:lnTo>
                    <a:pt x="14" y="385"/>
                  </a:lnTo>
                  <a:lnTo>
                    <a:pt x="16" y="385"/>
                  </a:lnTo>
                  <a:lnTo>
                    <a:pt x="38" y="0"/>
                  </a:lnTo>
                  <a:lnTo>
                    <a:pt x="38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63" name="Freeform 68"/>
            <p:cNvSpPr>
              <a:spLocks/>
            </p:cNvSpPr>
            <p:nvPr/>
          </p:nvSpPr>
          <p:spPr bwMode="auto">
            <a:xfrm>
              <a:off x="3880" y="3086"/>
              <a:ext cx="393" cy="209"/>
            </a:xfrm>
            <a:custGeom>
              <a:avLst/>
              <a:gdLst>
                <a:gd name="T0" fmla="*/ 385 w 393"/>
                <a:gd name="T1" fmla="*/ 130 h 209"/>
                <a:gd name="T2" fmla="*/ 378 w 393"/>
                <a:gd name="T3" fmla="*/ 127 h 209"/>
                <a:gd name="T4" fmla="*/ 371 w 393"/>
                <a:gd name="T5" fmla="*/ 123 h 209"/>
                <a:gd name="T6" fmla="*/ 364 w 393"/>
                <a:gd name="T7" fmla="*/ 120 h 209"/>
                <a:gd name="T8" fmla="*/ 355 w 393"/>
                <a:gd name="T9" fmla="*/ 116 h 209"/>
                <a:gd name="T10" fmla="*/ 347 w 393"/>
                <a:gd name="T11" fmla="*/ 112 h 209"/>
                <a:gd name="T12" fmla="*/ 336 w 393"/>
                <a:gd name="T13" fmla="*/ 107 h 209"/>
                <a:gd name="T14" fmla="*/ 324 w 393"/>
                <a:gd name="T15" fmla="*/ 101 h 209"/>
                <a:gd name="T16" fmla="*/ 313 w 393"/>
                <a:gd name="T17" fmla="*/ 96 h 209"/>
                <a:gd name="T18" fmla="*/ 300 w 393"/>
                <a:gd name="T19" fmla="*/ 91 h 209"/>
                <a:gd name="T20" fmla="*/ 287 w 393"/>
                <a:gd name="T21" fmla="*/ 85 h 209"/>
                <a:gd name="T22" fmla="*/ 273 w 393"/>
                <a:gd name="T23" fmla="*/ 80 h 209"/>
                <a:gd name="T24" fmla="*/ 260 w 393"/>
                <a:gd name="T25" fmla="*/ 72 h 209"/>
                <a:gd name="T26" fmla="*/ 246 w 393"/>
                <a:gd name="T27" fmla="*/ 67 h 209"/>
                <a:gd name="T28" fmla="*/ 231 w 393"/>
                <a:gd name="T29" fmla="*/ 61 h 209"/>
                <a:gd name="T30" fmla="*/ 216 w 393"/>
                <a:gd name="T31" fmla="*/ 54 h 209"/>
                <a:gd name="T32" fmla="*/ 202 w 393"/>
                <a:gd name="T33" fmla="*/ 49 h 209"/>
                <a:gd name="T34" fmla="*/ 187 w 393"/>
                <a:gd name="T35" fmla="*/ 43 h 209"/>
                <a:gd name="T36" fmla="*/ 173 w 393"/>
                <a:gd name="T37" fmla="*/ 36 h 209"/>
                <a:gd name="T38" fmla="*/ 158 w 393"/>
                <a:gd name="T39" fmla="*/ 31 h 209"/>
                <a:gd name="T40" fmla="*/ 146 w 393"/>
                <a:gd name="T41" fmla="*/ 27 h 209"/>
                <a:gd name="T42" fmla="*/ 133 w 393"/>
                <a:gd name="T43" fmla="*/ 21 h 209"/>
                <a:gd name="T44" fmla="*/ 120 w 393"/>
                <a:gd name="T45" fmla="*/ 16 h 209"/>
                <a:gd name="T46" fmla="*/ 107 w 393"/>
                <a:gd name="T47" fmla="*/ 12 h 209"/>
                <a:gd name="T48" fmla="*/ 95 w 393"/>
                <a:gd name="T49" fmla="*/ 9 h 209"/>
                <a:gd name="T50" fmla="*/ 84 w 393"/>
                <a:gd name="T51" fmla="*/ 5 h 209"/>
                <a:gd name="T52" fmla="*/ 75 w 393"/>
                <a:gd name="T53" fmla="*/ 3 h 209"/>
                <a:gd name="T54" fmla="*/ 66 w 393"/>
                <a:gd name="T55" fmla="*/ 2 h 209"/>
                <a:gd name="T56" fmla="*/ 58 w 393"/>
                <a:gd name="T57" fmla="*/ 2 h 209"/>
                <a:gd name="T58" fmla="*/ 51 w 393"/>
                <a:gd name="T59" fmla="*/ 0 h 209"/>
                <a:gd name="T60" fmla="*/ 44 w 393"/>
                <a:gd name="T61" fmla="*/ 2 h 209"/>
                <a:gd name="T62" fmla="*/ 33 w 393"/>
                <a:gd name="T63" fmla="*/ 2 h 209"/>
                <a:gd name="T64" fmla="*/ 24 w 393"/>
                <a:gd name="T65" fmla="*/ 3 h 209"/>
                <a:gd name="T66" fmla="*/ 17 w 393"/>
                <a:gd name="T67" fmla="*/ 9 h 209"/>
                <a:gd name="T68" fmla="*/ 9 w 393"/>
                <a:gd name="T69" fmla="*/ 14 h 209"/>
                <a:gd name="T70" fmla="*/ 2 w 393"/>
                <a:gd name="T71" fmla="*/ 23 h 209"/>
                <a:gd name="T72" fmla="*/ 0 w 393"/>
                <a:gd name="T73" fmla="*/ 36 h 209"/>
                <a:gd name="T74" fmla="*/ 6 w 393"/>
                <a:gd name="T75" fmla="*/ 49 h 209"/>
                <a:gd name="T76" fmla="*/ 15 w 393"/>
                <a:gd name="T77" fmla="*/ 58 h 209"/>
                <a:gd name="T78" fmla="*/ 22 w 393"/>
                <a:gd name="T79" fmla="*/ 65 h 209"/>
                <a:gd name="T80" fmla="*/ 31 w 393"/>
                <a:gd name="T81" fmla="*/ 72 h 209"/>
                <a:gd name="T82" fmla="*/ 44 w 393"/>
                <a:gd name="T83" fmla="*/ 80 h 209"/>
                <a:gd name="T84" fmla="*/ 235 w 393"/>
                <a:gd name="T85" fmla="*/ 110 h 209"/>
                <a:gd name="T86" fmla="*/ 385 w 393"/>
                <a:gd name="T87" fmla="*/ 130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393" h="209">
                  <a:moveTo>
                    <a:pt x="385" y="130"/>
                  </a:moveTo>
                  <a:lnTo>
                    <a:pt x="385" y="130"/>
                  </a:lnTo>
                  <a:lnTo>
                    <a:pt x="384" y="129"/>
                  </a:lnTo>
                  <a:lnTo>
                    <a:pt x="378" y="127"/>
                  </a:lnTo>
                  <a:lnTo>
                    <a:pt x="374" y="125"/>
                  </a:lnTo>
                  <a:lnTo>
                    <a:pt x="371" y="123"/>
                  </a:lnTo>
                  <a:lnTo>
                    <a:pt x="367" y="121"/>
                  </a:lnTo>
                  <a:lnTo>
                    <a:pt x="364" y="120"/>
                  </a:lnTo>
                  <a:lnTo>
                    <a:pt x="360" y="118"/>
                  </a:lnTo>
                  <a:lnTo>
                    <a:pt x="355" y="116"/>
                  </a:lnTo>
                  <a:lnTo>
                    <a:pt x="351" y="114"/>
                  </a:lnTo>
                  <a:lnTo>
                    <a:pt x="347" y="112"/>
                  </a:lnTo>
                  <a:lnTo>
                    <a:pt x="342" y="109"/>
                  </a:lnTo>
                  <a:lnTo>
                    <a:pt x="336" y="107"/>
                  </a:lnTo>
                  <a:lnTo>
                    <a:pt x="331" y="103"/>
                  </a:lnTo>
                  <a:lnTo>
                    <a:pt x="324" y="101"/>
                  </a:lnTo>
                  <a:lnTo>
                    <a:pt x="318" y="100"/>
                  </a:lnTo>
                  <a:lnTo>
                    <a:pt x="313" y="96"/>
                  </a:lnTo>
                  <a:lnTo>
                    <a:pt x="305" y="94"/>
                  </a:lnTo>
                  <a:lnTo>
                    <a:pt x="300" y="91"/>
                  </a:lnTo>
                  <a:lnTo>
                    <a:pt x="295" y="89"/>
                  </a:lnTo>
                  <a:lnTo>
                    <a:pt x="287" y="85"/>
                  </a:lnTo>
                  <a:lnTo>
                    <a:pt x="280" y="81"/>
                  </a:lnTo>
                  <a:lnTo>
                    <a:pt x="273" y="80"/>
                  </a:lnTo>
                  <a:lnTo>
                    <a:pt x="267" y="76"/>
                  </a:lnTo>
                  <a:lnTo>
                    <a:pt x="260" y="72"/>
                  </a:lnTo>
                  <a:lnTo>
                    <a:pt x="253" y="71"/>
                  </a:lnTo>
                  <a:lnTo>
                    <a:pt x="246" y="67"/>
                  </a:lnTo>
                  <a:lnTo>
                    <a:pt x="240" y="65"/>
                  </a:lnTo>
                  <a:lnTo>
                    <a:pt x="231" y="61"/>
                  </a:lnTo>
                  <a:lnTo>
                    <a:pt x="224" y="58"/>
                  </a:lnTo>
                  <a:lnTo>
                    <a:pt x="216" y="54"/>
                  </a:lnTo>
                  <a:lnTo>
                    <a:pt x="211" y="52"/>
                  </a:lnTo>
                  <a:lnTo>
                    <a:pt x="202" y="49"/>
                  </a:lnTo>
                  <a:lnTo>
                    <a:pt x="195" y="47"/>
                  </a:lnTo>
                  <a:lnTo>
                    <a:pt x="187" y="43"/>
                  </a:lnTo>
                  <a:lnTo>
                    <a:pt x="180" y="40"/>
                  </a:lnTo>
                  <a:lnTo>
                    <a:pt x="173" y="36"/>
                  </a:lnTo>
                  <a:lnTo>
                    <a:pt x="166" y="34"/>
                  </a:lnTo>
                  <a:lnTo>
                    <a:pt x="158" y="31"/>
                  </a:lnTo>
                  <a:lnTo>
                    <a:pt x="153" y="29"/>
                  </a:lnTo>
                  <a:lnTo>
                    <a:pt x="146" y="27"/>
                  </a:lnTo>
                  <a:lnTo>
                    <a:pt x="138" y="23"/>
                  </a:lnTo>
                  <a:lnTo>
                    <a:pt x="133" y="21"/>
                  </a:lnTo>
                  <a:lnTo>
                    <a:pt x="126" y="20"/>
                  </a:lnTo>
                  <a:lnTo>
                    <a:pt x="120" y="16"/>
                  </a:lnTo>
                  <a:lnTo>
                    <a:pt x="113" y="14"/>
                  </a:lnTo>
                  <a:lnTo>
                    <a:pt x="107" y="12"/>
                  </a:lnTo>
                  <a:lnTo>
                    <a:pt x="100" y="11"/>
                  </a:lnTo>
                  <a:lnTo>
                    <a:pt x="95" y="9"/>
                  </a:lnTo>
                  <a:lnTo>
                    <a:pt x="89" y="7"/>
                  </a:lnTo>
                  <a:lnTo>
                    <a:pt x="84" y="5"/>
                  </a:lnTo>
                  <a:lnTo>
                    <a:pt x="80" y="5"/>
                  </a:lnTo>
                  <a:lnTo>
                    <a:pt x="75" y="3"/>
                  </a:lnTo>
                  <a:lnTo>
                    <a:pt x="69" y="3"/>
                  </a:lnTo>
                  <a:lnTo>
                    <a:pt x="66" y="2"/>
                  </a:lnTo>
                  <a:lnTo>
                    <a:pt x="62" y="2"/>
                  </a:lnTo>
                  <a:lnTo>
                    <a:pt x="58" y="2"/>
                  </a:lnTo>
                  <a:lnTo>
                    <a:pt x="55" y="0"/>
                  </a:lnTo>
                  <a:lnTo>
                    <a:pt x="51" y="0"/>
                  </a:lnTo>
                  <a:lnTo>
                    <a:pt x="49" y="2"/>
                  </a:lnTo>
                  <a:lnTo>
                    <a:pt x="44" y="2"/>
                  </a:lnTo>
                  <a:lnTo>
                    <a:pt x="38" y="2"/>
                  </a:lnTo>
                  <a:lnTo>
                    <a:pt x="33" y="2"/>
                  </a:lnTo>
                  <a:lnTo>
                    <a:pt x="29" y="3"/>
                  </a:lnTo>
                  <a:lnTo>
                    <a:pt x="24" y="3"/>
                  </a:lnTo>
                  <a:lnTo>
                    <a:pt x="20" y="5"/>
                  </a:lnTo>
                  <a:lnTo>
                    <a:pt x="17" y="9"/>
                  </a:lnTo>
                  <a:lnTo>
                    <a:pt x="15" y="11"/>
                  </a:lnTo>
                  <a:lnTo>
                    <a:pt x="9" y="14"/>
                  </a:lnTo>
                  <a:lnTo>
                    <a:pt x="4" y="18"/>
                  </a:lnTo>
                  <a:lnTo>
                    <a:pt x="2" y="23"/>
                  </a:lnTo>
                  <a:lnTo>
                    <a:pt x="0" y="29"/>
                  </a:lnTo>
                  <a:lnTo>
                    <a:pt x="0" y="36"/>
                  </a:lnTo>
                  <a:lnTo>
                    <a:pt x="4" y="41"/>
                  </a:lnTo>
                  <a:lnTo>
                    <a:pt x="6" y="49"/>
                  </a:lnTo>
                  <a:lnTo>
                    <a:pt x="11" y="56"/>
                  </a:lnTo>
                  <a:lnTo>
                    <a:pt x="15" y="58"/>
                  </a:lnTo>
                  <a:lnTo>
                    <a:pt x="18" y="61"/>
                  </a:lnTo>
                  <a:lnTo>
                    <a:pt x="22" y="65"/>
                  </a:lnTo>
                  <a:lnTo>
                    <a:pt x="28" y="69"/>
                  </a:lnTo>
                  <a:lnTo>
                    <a:pt x="31" y="72"/>
                  </a:lnTo>
                  <a:lnTo>
                    <a:pt x="38" y="76"/>
                  </a:lnTo>
                  <a:lnTo>
                    <a:pt x="44" y="80"/>
                  </a:lnTo>
                  <a:lnTo>
                    <a:pt x="51" y="83"/>
                  </a:lnTo>
                  <a:lnTo>
                    <a:pt x="235" y="110"/>
                  </a:lnTo>
                  <a:lnTo>
                    <a:pt x="393" y="209"/>
                  </a:lnTo>
                  <a:lnTo>
                    <a:pt x="385" y="130"/>
                  </a:lnTo>
                  <a:lnTo>
                    <a:pt x="385" y="13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64" name="Freeform 69"/>
            <p:cNvSpPr>
              <a:spLocks/>
            </p:cNvSpPr>
            <p:nvPr/>
          </p:nvSpPr>
          <p:spPr bwMode="auto">
            <a:xfrm>
              <a:off x="4621" y="2944"/>
              <a:ext cx="126" cy="107"/>
            </a:xfrm>
            <a:custGeom>
              <a:avLst/>
              <a:gdLst>
                <a:gd name="T0" fmla="*/ 9 w 126"/>
                <a:gd name="T1" fmla="*/ 0 h 107"/>
                <a:gd name="T2" fmla="*/ 126 w 126"/>
                <a:gd name="T3" fmla="*/ 49 h 107"/>
                <a:gd name="T4" fmla="*/ 124 w 126"/>
                <a:gd name="T5" fmla="*/ 51 h 107"/>
                <a:gd name="T6" fmla="*/ 118 w 126"/>
                <a:gd name="T7" fmla="*/ 55 h 107"/>
                <a:gd name="T8" fmla="*/ 115 w 126"/>
                <a:gd name="T9" fmla="*/ 56 h 107"/>
                <a:gd name="T10" fmla="*/ 111 w 126"/>
                <a:gd name="T11" fmla="*/ 60 h 107"/>
                <a:gd name="T12" fmla="*/ 106 w 126"/>
                <a:gd name="T13" fmla="*/ 65 h 107"/>
                <a:gd name="T14" fmla="*/ 102 w 126"/>
                <a:gd name="T15" fmla="*/ 69 h 107"/>
                <a:gd name="T16" fmla="*/ 97 w 126"/>
                <a:gd name="T17" fmla="*/ 73 h 107"/>
                <a:gd name="T18" fmla="*/ 91 w 126"/>
                <a:gd name="T19" fmla="*/ 76 h 107"/>
                <a:gd name="T20" fmla="*/ 84 w 126"/>
                <a:gd name="T21" fmla="*/ 80 h 107"/>
                <a:gd name="T22" fmla="*/ 78 w 126"/>
                <a:gd name="T23" fmla="*/ 85 h 107"/>
                <a:gd name="T24" fmla="*/ 71 w 126"/>
                <a:gd name="T25" fmla="*/ 87 h 107"/>
                <a:gd name="T26" fmla="*/ 66 w 126"/>
                <a:gd name="T27" fmla="*/ 93 h 107"/>
                <a:gd name="T28" fmla="*/ 59 w 126"/>
                <a:gd name="T29" fmla="*/ 94 h 107"/>
                <a:gd name="T30" fmla="*/ 53 w 126"/>
                <a:gd name="T31" fmla="*/ 98 h 107"/>
                <a:gd name="T32" fmla="*/ 46 w 126"/>
                <a:gd name="T33" fmla="*/ 100 h 107"/>
                <a:gd name="T34" fmla="*/ 40 w 126"/>
                <a:gd name="T35" fmla="*/ 102 h 107"/>
                <a:gd name="T36" fmla="*/ 35 w 126"/>
                <a:gd name="T37" fmla="*/ 104 h 107"/>
                <a:gd name="T38" fmla="*/ 29 w 126"/>
                <a:gd name="T39" fmla="*/ 105 h 107"/>
                <a:gd name="T40" fmla="*/ 26 w 126"/>
                <a:gd name="T41" fmla="*/ 105 h 107"/>
                <a:gd name="T42" fmla="*/ 20 w 126"/>
                <a:gd name="T43" fmla="*/ 105 h 107"/>
                <a:gd name="T44" fmla="*/ 19 w 126"/>
                <a:gd name="T45" fmla="*/ 105 h 107"/>
                <a:gd name="T46" fmla="*/ 15 w 126"/>
                <a:gd name="T47" fmla="*/ 107 h 107"/>
                <a:gd name="T48" fmla="*/ 9 w 126"/>
                <a:gd name="T49" fmla="*/ 105 h 107"/>
                <a:gd name="T50" fmla="*/ 6 w 126"/>
                <a:gd name="T51" fmla="*/ 105 h 107"/>
                <a:gd name="T52" fmla="*/ 4 w 126"/>
                <a:gd name="T53" fmla="*/ 104 h 107"/>
                <a:gd name="T54" fmla="*/ 4 w 126"/>
                <a:gd name="T55" fmla="*/ 102 h 107"/>
                <a:gd name="T56" fmla="*/ 2 w 126"/>
                <a:gd name="T57" fmla="*/ 98 h 107"/>
                <a:gd name="T58" fmla="*/ 2 w 126"/>
                <a:gd name="T59" fmla="*/ 93 h 107"/>
                <a:gd name="T60" fmla="*/ 2 w 126"/>
                <a:gd name="T61" fmla="*/ 91 h 107"/>
                <a:gd name="T62" fmla="*/ 2 w 126"/>
                <a:gd name="T63" fmla="*/ 87 h 107"/>
                <a:gd name="T64" fmla="*/ 2 w 126"/>
                <a:gd name="T65" fmla="*/ 82 h 107"/>
                <a:gd name="T66" fmla="*/ 2 w 126"/>
                <a:gd name="T67" fmla="*/ 80 h 107"/>
                <a:gd name="T68" fmla="*/ 0 w 126"/>
                <a:gd name="T69" fmla="*/ 75 h 107"/>
                <a:gd name="T70" fmla="*/ 0 w 126"/>
                <a:gd name="T71" fmla="*/ 71 h 107"/>
                <a:gd name="T72" fmla="*/ 0 w 126"/>
                <a:gd name="T73" fmla="*/ 65 h 107"/>
                <a:gd name="T74" fmla="*/ 0 w 126"/>
                <a:gd name="T75" fmla="*/ 60 h 107"/>
                <a:gd name="T76" fmla="*/ 0 w 126"/>
                <a:gd name="T77" fmla="*/ 56 h 107"/>
                <a:gd name="T78" fmla="*/ 0 w 126"/>
                <a:gd name="T79" fmla="*/ 51 h 107"/>
                <a:gd name="T80" fmla="*/ 0 w 126"/>
                <a:gd name="T81" fmla="*/ 47 h 107"/>
                <a:gd name="T82" fmla="*/ 0 w 126"/>
                <a:gd name="T83" fmla="*/ 42 h 107"/>
                <a:gd name="T84" fmla="*/ 0 w 126"/>
                <a:gd name="T85" fmla="*/ 38 h 107"/>
                <a:gd name="T86" fmla="*/ 0 w 126"/>
                <a:gd name="T87" fmla="*/ 33 h 107"/>
                <a:gd name="T88" fmla="*/ 0 w 126"/>
                <a:gd name="T89" fmla="*/ 29 h 107"/>
                <a:gd name="T90" fmla="*/ 0 w 126"/>
                <a:gd name="T91" fmla="*/ 25 h 107"/>
                <a:gd name="T92" fmla="*/ 2 w 126"/>
                <a:gd name="T93" fmla="*/ 18 h 107"/>
                <a:gd name="T94" fmla="*/ 6 w 126"/>
                <a:gd name="T95" fmla="*/ 13 h 107"/>
                <a:gd name="T96" fmla="*/ 6 w 126"/>
                <a:gd name="T97" fmla="*/ 5 h 107"/>
                <a:gd name="T98" fmla="*/ 8 w 126"/>
                <a:gd name="T99" fmla="*/ 2 h 107"/>
                <a:gd name="T100" fmla="*/ 9 w 126"/>
                <a:gd name="T101" fmla="*/ 0 h 107"/>
                <a:gd name="T102" fmla="*/ 9 w 126"/>
                <a:gd name="T103" fmla="*/ 0 h 107"/>
                <a:gd name="T104" fmla="*/ 9 w 126"/>
                <a:gd name="T105" fmla="*/ 0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26" h="107">
                  <a:moveTo>
                    <a:pt x="9" y="0"/>
                  </a:moveTo>
                  <a:lnTo>
                    <a:pt x="126" y="49"/>
                  </a:lnTo>
                  <a:lnTo>
                    <a:pt x="124" y="51"/>
                  </a:lnTo>
                  <a:lnTo>
                    <a:pt x="118" y="55"/>
                  </a:lnTo>
                  <a:lnTo>
                    <a:pt x="115" y="56"/>
                  </a:lnTo>
                  <a:lnTo>
                    <a:pt x="111" y="60"/>
                  </a:lnTo>
                  <a:lnTo>
                    <a:pt x="106" y="65"/>
                  </a:lnTo>
                  <a:lnTo>
                    <a:pt x="102" y="69"/>
                  </a:lnTo>
                  <a:lnTo>
                    <a:pt x="97" y="73"/>
                  </a:lnTo>
                  <a:lnTo>
                    <a:pt x="91" y="76"/>
                  </a:lnTo>
                  <a:lnTo>
                    <a:pt x="84" y="80"/>
                  </a:lnTo>
                  <a:lnTo>
                    <a:pt x="78" y="85"/>
                  </a:lnTo>
                  <a:lnTo>
                    <a:pt x="71" y="87"/>
                  </a:lnTo>
                  <a:lnTo>
                    <a:pt x="66" y="93"/>
                  </a:lnTo>
                  <a:lnTo>
                    <a:pt x="59" y="94"/>
                  </a:lnTo>
                  <a:lnTo>
                    <a:pt x="53" y="98"/>
                  </a:lnTo>
                  <a:lnTo>
                    <a:pt x="46" y="100"/>
                  </a:lnTo>
                  <a:lnTo>
                    <a:pt x="40" y="102"/>
                  </a:lnTo>
                  <a:lnTo>
                    <a:pt x="35" y="104"/>
                  </a:lnTo>
                  <a:lnTo>
                    <a:pt x="29" y="105"/>
                  </a:lnTo>
                  <a:lnTo>
                    <a:pt x="26" y="105"/>
                  </a:lnTo>
                  <a:lnTo>
                    <a:pt x="20" y="105"/>
                  </a:lnTo>
                  <a:lnTo>
                    <a:pt x="19" y="105"/>
                  </a:lnTo>
                  <a:lnTo>
                    <a:pt x="15" y="107"/>
                  </a:lnTo>
                  <a:lnTo>
                    <a:pt x="9" y="105"/>
                  </a:lnTo>
                  <a:lnTo>
                    <a:pt x="6" y="105"/>
                  </a:lnTo>
                  <a:lnTo>
                    <a:pt x="4" y="104"/>
                  </a:lnTo>
                  <a:lnTo>
                    <a:pt x="4" y="102"/>
                  </a:lnTo>
                  <a:lnTo>
                    <a:pt x="2" y="98"/>
                  </a:lnTo>
                  <a:lnTo>
                    <a:pt x="2" y="93"/>
                  </a:lnTo>
                  <a:lnTo>
                    <a:pt x="2" y="91"/>
                  </a:lnTo>
                  <a:lnTo>
                    <a:pt x="2" y="87"/>
                  </a:lnTo>
                  <a:lnTo>
                    <a:pt x="2" y="82"/>
                  </a:lnTo>
                  <a:lnTo>
                    <a:pt x="2" y="80"/>
                  </a:lnTo>
                  <a:lnTo>
                    <a:pt x="0" y="75"/>
                  </a:lnTo>
                  <a:lnTo>
                    <a:pt x="0" y="71"/>
                  </a:lnTo>
                  <a:lnTo>
                    <a:pt x="0" y="65"/>
                  </a:lnTo>
                  <a:lnTo>
                    <a:pt x="0" y="60"/>
                  </a:lnTo>
                  <a:lnTo>
                    <a:pt x="0" y="56"/>
                  </a:lnTo>
                  <a:lnTo>
                    <a:pt x="0" y="51"/>
                  </a:lnTo>
                  <a:lnTo>
                    <a:pt x="0" y="47"/>
                  </a:lnTo>
                  <a:lnTo>
                    <a:pt x="0" y="42"/>
                  </a:lnTo>
                  <a:lnTo>
                    <a:pt x="0" y="38"/>
                  </a:lnTo>
                  <a:lnTo>
                    <a:pt x="0" y="33"/>
                  </a:lnTo>
                  <a:lnTo>
                    <a:pt x="0" y="29"/>
                  </a:lnTo>
                  <a:lnTo>
                    <a:pt x="0" y="25"/>
                  </a:lnTo>
                  <a:lnTo>
                    <a:pt x="2" y="18"/>
                  </a:lnTo>
                  <a:lnTo>
                    <a:pt x="6" y="13"/>
                  </a:lnTo>
                  <a:lnTo>
                    <a:pt x="6" y="5"/>
                  </a:lnTo>
                  <a:lnTo>
                    <a:pt x="8" y="2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65" name="Freeform 70"/>
            <p:cNvSpPr>
              <a:spLocks/>
            </p:cNvSpPr>
            <p:nvPr/>
          </p:nvSpPr>
          <p:spPr bwMode="auto">
            <a:xfrm>
              <a:off x="3969" y="3186"/>
              <a:ext cx="296" cy="119"/>
            </a:xfrm>
            <a:custGeom>
              <a:avLst/>
              <a:gdLst>
                <a:gd name="T0" fmla="*/ 0 w 296"/>
                <a:gd name="T1" fmla="*/ 0 h 119"/>
                <a:gd name="T2" fmla="*/ 133 w 296"/>
                <a:gd name="T3" fmla="*/ 20 h 119"/>
                <a:gd name="T4" fmla="*/ 296 w 296"/>
                <a:gd name="T5" fmla="*/ 119 h 119"/>
                <a:gd name="T6" fmla="*/ 75 w 296"/>
                <a:gd name="T7" fmla="*/ 40 h 119"/>
                <a:gd name="T8" fmla="*/ 73 w 296"/>
                <a:gd name="T9" fmla="*/ 38 h 119"/>
                <a:gd name="T10" fmla="*/ 71 w 296"/>
                <a:gd name="T11" fmla="*/ 36 h 119"/>
                <a:gd name="T12" fmla="*/ 68 w 296"/>
                <a:gd name="T13" fmla="*/ 34 h 119"/>
                <a:gd name="T14" fmla="*/ 64 w 296"/>
                <a:gd name="T15" fmla="*/ 32 h 119"/>
                <a:gd name="T16" fmla="*/ 57 w 296"/>
                <a:gd name="T17" fmla="*/ 29 h 119"/>
                <a:gd name="T18" fmla="*/ 53 w 296"/>
                <a:gd name="T19" fmla="*/ 27 h 119"/>
                <a:gd name="T20" fmla="*/ 46 w 296"/>
                <a:gd name="T21" fmla="*/ 23 h 119"/>
                <a:gd name="T22" fmla="*/ 40 w 296"/>
                <a:gd name="T23" fmla="*/ 20 h 119"/>
                <a:gd name="T24" fmla="*/ 31 w 296"/>
                <a:gd name="T25" fmla="*/ 16 h 119"/>
                <a:gd name="T26" fmla="*/ 26 w 296"/>
                <a:gd name="T27" fmla="*/ 12 h 119"/>
                <a:gd name="T28" fmla="*/ 20 w 296"/>
                <a:gd name="T29" fmla="*/ 9 h 119"/>
                <a:gd name="T30" fmla="*/ 15 w 296"/>
                <a:gd name="T31" fmla="*/ 5 h 119"/>
                <a:gd name="T32" fmla="*/ 9 w 296"/>
                <a:gd name="T33" fmla="*/ 3 h 119"/>
                <a:gd name="T34" fmla="*/ 2 w 296"/>
                <a:gd name="T35" fmla="*/ 0 h 119"/>
                <a:gd name="T36" fmla="*/ 0 w 296"/>
                <a:gd name="T37" fmla="*/ 0 h 119"/>
                <a:gd name="T38" fmla="*/ 0 w 296"/>
                <a:gd name="T39" fmla="*/ 0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96" h="119">
                  <a:moveTo>
                    <a:pt x="0" y="0"/>
                  </a:moveTo>
                  <a:lnTo>
                    <a:pt x="133" y="20"/>
                  </a:lnTo>
                  <a:lnTo>
                    <a:pt x="296" y="119"/>
                  </a:lnTo>
                  <a:lnTo>
                    <a:pt x="75" y="40"/>
                  </a:lnTo>
                  <a:lnTo>
                    <a:pt x="73" y="38"/>
                  </a:lnTo>
                  <a:lnTo>
                    <a:pt x="71" y="36"/>
                  </a:lnTo>
                  <a:lnTo>
                    <a:pt x="68" y="34"/>
                  </a:lnTo>
                  <a:lnTo>
                    <a:pt x="64" y="32"/>
                  </a:lnTo>
                  <a:lnTo>
                    <a:pt x="57" y="29"/>
                  </a:lnTo>
                  <a:lnTo>
                    <a:pt x="53" y="27"/>
                  </a:lnTo>
                  <a:lnTo>
                    <a:pt x="46" y="23"/>
                  </a:lnTo>
                  <a:lnTo>
                    <a:pt x="40" y="20"/>
                  </a:lnTo>
                  <a:lnTo>
                    <a:pt x="31" y="16"/>
                  </a:lnTo>
                  <a:lnTo>
                    <a:pt x="26" y="12"/>
                  </a:lnTo>
                  <a:lnTo>
                    <a:pt x="20" y="9"/>
                  </a:lnTo>
                  <a:lnTo>
                    <a:pt x="15" y="5"/>
                  </a:lnTo>
                  <a:lnTo>
                    <a:pt x="9" y="3"/>
                  </a:lnTo>
                  <a:lnTo>
                    <a:pt x="2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66" name="Freeform 71"/>
            <p:cNvSpPr>
              <a:spLocks/>
            </p:cNvSpPr>
            <p:nvPr/>
          </p:nvSpPr>
          <p:spPr bwMode="auto">
            <a:xfrm>
              <a:off x="3662" y="2343"/>
              <a:ext cx="64" cy="824"/>
            </a:xfrm>
            <a:custGeom>
              <a:avLst/>
              <a:gdLst>
                <a:gd name="T0" fmla="*/ 62 w 64"/>
                <a:gd name="T1" fmla="*/ 34 h 824"/>
                <a:gd name="T2" fmla="*/ 62 w 64"/>
                <a:gd name="T3" fmla="*/ 73 h 824"/>
                <a:gd name="T4" fmla="*/ 60 w 64"/>
                <a:gd name="T5" fmla="*/ 111 h 824"/>
                <a:gd name="T6" fmla="*/ 60 w 64"/>
                <a:gd name="T7" fmla="*/ 147 h 824"/>
                <a:gd name="T8" fmla="*/ 58 w 64"/>
                <a:gd name="T9" fmla="*/ 185 h 824"/>
                <a:gd name="T10" fmla="*/ 58 w 64"/>
                <a:gd name="T11" fmla="*/ 223 h 824"/>
                <a:gd name="T12" fmla="*/ 57 w 64"/>
                <a:gd name="T13" fmla="*/ 261 h 824"/>
                <a:gd name="T14" fmla="*/ 57 w 64"/>
                <a:gd name="T15" fmla="*/ 298 h 824"/>
                <a:gd name="T16" fmla="*/ 55 w 64"/>
                <a:gd name="T17" fmla="*/ 336 h 824"/>
                <a:gd name="T18" fmla="*/ 53 w 64"/>
                <a:gd name="T19" fmla="*/ 374 h 824"/>
                <a:gd name="T20" fmla="*/ 53 w 64"/>
                <a:gd name="T21" fmla="*/ 410 h 824"/>
                <a:gd name="T22" fmla="*/ 53 w 64"/>
                <a:gd name="T23" fmla="*/ 448 h 824"/>
                <a:gd name="T24" fmla="*/ 51 w 64"/>
                <a:gd name="T25" fmla="*/ 487 h 824"/>
                <a:gd name="T26" fmla="*/ 51 w 64"/>
                <a:gd name="T27" fmla="*/ 525 h 824"/>
                <a:gd name="T28" fmla="*/ 51 w 64"/>
                <a:gd name="T29" fmla="*/ 561 h 824"/>
                <a:gd name="T30" fmla="*/ 51 w 64"/>
                <a:gd name="T31" fmla="*/ 599 h 824"/>
                <a:gd name="T32" fmla="*/ 51 w 64"/>
                <a:gd name="T33" fmla="*/ 636 h 824"/>
                <a:gd name="T34" fmla="*/ 51 w 64"/>
                <a:gd name="T35" fmla="*/ 674 h 824"/>
                <a:gd name="T36" fmla="*/ 51 w 64"/>
                <a:gd name="T37" fmla="*/ 712 h 824"/>
                <a:gd name="T38" fmla="*/ 53 w 64"/>
                <a:gd name="T39" fmla="*/ 748 h 824"/>
                <a:gd name="T40" fmla="*/ 53 w 64"/>
                <a:gd name="T41" fmla="*/ 786 h 824"/>
                <a:gd name="T42" fmla="*/ 57 w 64"/>
                <a:gd name="T43" fmla="*/ 824 h 824"/>
                <a:gd name="T44" fmla="*/ 51 w 64"/>
                <a:gd name="T45" fmla="*/ 819 h 824"/>
                <a:gd name="T46" fmla="*/ 42 w 64"/>
                <a:gd name="T47" fmla="*/ 804 h 824"/>
                <a:gd name="T48" fmla="*/ 37 w 64"/>
                <a:gd name="T49" fmla="*/ 790 h 824"/>
                <a:gd name="T50" fmla="*/ 29 w 64"/>
                <a:gd name="T51" fmla="*/ 774 h 824"/>
                <a:gd name="T52" fmla="*/ 22 w 64"/>
                <a:gd name="T53" fmla="*/ 754 h 824"/>
                <a:gd name="T54" fmla="*/ 19 w 64"/>
                <a:gd name="T55" fmla="*/ 739 h 824"/>
                <a:gd name="T56" fmla="*/ 15 w 64"/>
                <a:gd name="T57" fmla="*/ 726 h 824"/>
                <a:gd name="T58" fmla="*/ 13 w 64"/>
                <a:gd name="T59" fmla="*/ 714 h 824"/>
                <a:gd name="T60" fmla="*/ 9 w 64"/>
                <a:gd name="T61" fmla="*/ 699 h 824"/>
                <a:gd name="T62" fmla="*/ 6 w 64"/>
                <a:gd name="T63" fmla="*/ 683 h 824"/>
                <a:gd name="T64" fmla="*/ 4 w 64"/>
                <a:gd name="T65" fmla="*/ 666 h 824"/>
                <a:gd name="T66" fmla="*/ 4 w 64"/>
                <a:gd name="T67" fmla="*/ 648 h 824"/>
                <a:gd name="T68" fmla="*/ 0 w 64"/>
                <a:gd name="T69" fmla="*/ 626 h 824"/>
                <a:gd name="T70" fmla="*/ 0 w 64"/>
                <a:gd name="T71" fmla="*/ 601 h 824"/>
                <a:gd name="T72" fmla="*/ 0 w 64"/>
                <a:gd name="T73" fmla="*/ 572 h 824"/>
                <a:gd name="T74" fmla="*/ 0 w 64"/>
                <a:gd name="T75" fmla="*/ 539 h 824"/>
                <a:gd name="T76" fmla="*/ 0 w 64"/>
                <a:gd name="T77" fmla="*/ 503 h 824"/>
                <a:gd name="T78" fmla="*/ 0 w 64"/>
                <a:gd name="T79" fmla="*/ 465 h 824"/>
                <a:gd name="T80" fmla="*/ 2 w 64"/>
                <a:gd name="T81" fmla="*/ 425 h 824"/>
                <a:gd name="T82" fmla="*/ 6 w 64"/>
                <a:gd name="T83" fmla="*/ 385 h 824"/>
                <a:gd name="T84" fmla="*/ 6 w 64"/>
                <a:gd name="T85" fmla="*/ 341 h 824"/>
                <a:gd name="T86" fmla="*/ 9 w 64"/>
                <a:gd name="T87" fmla="*/ 301 h 824"/>
                <a:gd name="T88" fmla="*/ 11 w 64"/>
                <a:gd name="T89" fmla="*/ 260 h 824"/>
                <a:gd name="T90" fmla="*/ 13 w 64"/>
                <a:gd name="T91" fmla="*/ 220 h 824"/>
                <a:gd name="T92" fmla="*/ 17 w 64"/>
                <a:gd name="T93" fmla="*/ 182 h 824"/>
                <a:gd name="T94" fmla="*/ 19 w 64"/>
                <a:gd name="T95" fmla="*/ 145 h 824"/>
                <a:gd name="T96" fmla="*/ 20 w 64"/>
                <a:gd name="T97" fmla="*/ 111 h 824"/>
                <a:gd name="T98" fmla="*/ 24 w 64"/>
                <a:gd name="T99" fmla="*/ 82 h 824"/>
                <a:gd name="T100" fmla="*/ 24 w 64"/>
                <a:gd name="T101" fmla="*/ 54 h 824"/>
                <a:gd name="T102" fmla="*/ 26 w 64"/>
                <a:gd name="T103" fmla="*/ 33 h 824"/>
                <a:gd name="T104" fmla="*/ 28 w 64"/>
                <a:gd name="T105" fmla="*/ 16 h 824"/>
                <a:gd name="T106" fmla="*/ 29 w 64"/>
                <a:gd name="T107" fmla="*/ 5 h 824"/>
                <a:gd name="T108" fmla="*/ 29 w 64"/>
                <a:gd name="T109" fmla="*/ 0 h 8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4" h="824">
                  <a:moveTo>
                    <a:pt x="29" y="0"/>
                  </a:moveTo>
                  <a:lnTo>
                    <a:pt x="64" y="22"/>
                  </a:lnTo>
                  <a:lnTo>
                    <a:pt x="62" y="34"/>
                  </a:lnTo>
                  <a:lnTo>
                    <a:pt x="62" y="47"/>
                  </a:lnTo>
                  <a:lnTo>
                    <a:pt x="62" y="60"/>
                  </a:lnTo>
                  <a:lnTo>
                    <a:pt x="62" y="73"/>
                  </a:lnTo>
                  <a:lnTo>
                    <a:pt x="60" y="85"/>
                  </a:lnTo>
                  <a:lnTo>
                    <a:pt x="60" y="98"/>
                  </a:lnTo>
                  <a:lnTo>
                    <a:pt x="60" y="111"/>
                  </a:lnTo>
                  <a:lnTo>
                    <a:pt x="60" y="123"/>
                  </a:lnTo>
                  <a:lnTo>
                    <a:pt x="60" y="134"/>
                  </a:lnTo>
                  <a:lnTo>
                    <a:pt x="60" y="147"/>
                  </a:lnTo>
                  <a:lnTo>
                    <a:pt x="60" y="160"/>
                  </a:lnTo>
                  <a:lnTo>
                    <a:pt x="60" y="172"/>
                  </a:lnTo>
                  <a:lnTo>
                    <a:pt x="58" y="185"/>
                  </a:lnTo>
                  <a:lnTo>
                    <a:pt x="58" y="198"/>
                  </a:lnTo>
                  <a:lnTo>
                    <a:pt x="58" y="211"/>
                  </a:lnTo>
                  <a:lnTo>
                    <a:pt x="58" y="223"/>
                  </a:lnTo>
                  <a:lnTo>
                    <a:pt x="58" y="236"/>
                  </a:lnTo>
                  <a:lnTo>
                    <a:pt x="57" y="249"/>
                  </a:lnTo>
                  <a:lnTo>
                    <a:pt x="57" y="261"/>
                  </a:lnTo>
                  <a:lnTo>
                    <a:pt x="57" y="274"/>
                  </a:lnTo>
                  <a:lnTo>
                    <a:pt x="57" y="285"/>
                  </a:lnTo>
                  <a:lnTo>
                    <a:pt x="57" y="298"/>
                  </a:lnTo>
                  <a:lnTo>
                    <a:pt x="55" y="310"/>
                  </a:lnTo>
                  <a:lnTo>
                    <a:pt x="55" y="323"/>
                  </a:lnTo>
                  <a:lnTo>
                    <a:pt x="55" y="336"/>
                  </a:lnTo>
                  <a:lnTo>
                    <a:pt x="55" y="349"/>
                  </a:lnTo>
                  <a:lnTo>
                    <a:pt x="53" y="361"/>
                  </a:lnTo>
                  <a:lnTo>
                    <a:pt x="53" y="374"/>
                  </a:lnTo>
                  <a:lnTo>
                    <a:pt x="53" y="385"/>
                  </a:lnTo>
                  <a:lnTo>
                    <a:pt x="53" y="398"/>
                  </a:lnTo>
                  <a:lnTo>
                    <a:pt x="53" y="410"/>
                  </a:lnTo>
                  <a:lnTo>
                    <a:pt x="53" y="425"/>
                  </a:lnTo>
                  <a:lnTo>
                    <a:pt x="53" y="436"/>
                  </a:lnTo>
                  <a:lnTo>
                    <a:pt x="53" y="448"/>
                  </a:lnTo>
                  <a:lnTo>
                    <a:pt x="51" y="461"/>
                  </a:lnTo>
                  <a:lnTo>
                    <a:pt x="51" y="474"/>
                  </a:lnTo>
                  <a:lnTo>
                    <a:pt x="51" y="487"/>
                  </a:lnTo>
                  <a:lnTo>
                    <a:pt x="51" y="499"/>
                  </a:lnTo>
                  <a:lnTo>
                    <a:pt x="51" y="512"/>
                  </a:lnTo>
                  <a:lnTo>
                    <a:pt x="51" y="525"/>
                  </a:lnTo>
                  <a:lnTo>
                    <a:pt x="51" y="536"/>
                  </a:lnTo>
                  <a:lnTo>
                    <a:pt x="51" y="548"/>
                  </a:lnTo>
                  <a:lnTo>
                    <a:pt x="51" y="561"/>
                  </a:lnTo>
                  <a:lnTo>
                    <a:pt x="51" y="574"/>
                  </a:lnTo>
                  <a:lnTo>
                    <a:pt x="51" y="587"/>
                  </a:lnTo>
                  <a:lnTo>
                    <a:pt x="51" y="599"/>
                  </a:lnTo>
                  <a:lnTo>
                    <a:pt x="51" y="612"/>
                  </a:lnTo>
                  <a:lnTo>
                    <a:pt x="51" y="625"/>
                  </a:lnTo>
                  <a:lnTo>
                    <a:pt x="51" y="636"/>
                  </a:lnTo>
                  <a:lnTo>
                    <a:pt x="51" y="648"/>
                  </a:lnTo>
                  <a:lnTo>
                    <a:pt x="51" y="661"/>
                  </a:lnTo>
                  <a:lnTo>
                    <a:pt x="51" y="674"/>
                  </a:lnTo>
                  <a:lnTo>
                    <a:pt x="51" y="686"/>
                  </a:lnTo>
                  <a:lnTo>
                    <a:pt x="51" y="699"/>
                  </a:lnTo>
                  <a:lnTo>
                    <a:pt x="51" y="712"/>
                  </a:lnTo>
                  <a:lnTo>
                    <a:pt x="51" y="725"/>
                  </a:lnTo>
                  <a:lnTo>
                    <a:pt x="51" y="737"/>
                  </a:lnTo>
                  <a:lnTo>
                    <a:pt x="53" y="748"/>
                  </a:lnTo>
                  <a:lnTo>
                    <a:pt x="53" y="761"/>
                  </a:lnTo>
                  <a:lnTo>
                    <a:pt x="53" y="774"/>
                  </a:lnTo>
                  <a:lnTo>
                    <a:pt x="53" y="786"/>
                  </a:lnTo>
                  <a:lnTo>
                    <a:pt x="55" y="799"/>
                  </a:lnTo>
                  <a:lnTo>
                    <a:pt x="55" y="812"/>
                  </a:lnTo>
                  <a:lnTo>
                    <a:pt x="57" y="824"/>
                  </a:lnTo>
                  <a:lnTo>
                    <a:pt x="57" y="824"/>
                  </a:lnTo>
                  <a:lnTo>
                    <a:pt x="55" y="823"/>
                  </a:lnTo>
                  <a:lnTo>
                    <a:pt x="51" y="819"/>
                  </a:lnTo>
                  <a:lnTo>
                    <a:pt x="49" y="815"/>
                  </a:lnTo>
                  <a:lnTo>
                    <a:pt x="46" y="810"/>
                  </a:lnTo>
                  <a:lnTo>
                    <a:pt x="42" y="804"/>
                  </a:lnTo>
                  <a:lnTo>
                    <a:pt x="40" y="799"/>
                  </a:lnTo>
                  <a:lnTo>
                    <a:pt x="38" y="795"/>
                  </a:lnTo>
                  <a:lnTo>
                    <a:pt x="37" y="790"/>
                  </a:lnTo>
                  <a:lnTo>
                    <a:pt x="35" y="786"/>
                  </a:lnTo>
                  <a:lnTo>
                    <a:pt x="31" y="781"/>
                  </a:lnTo>
                  <a:lnTo>
                    <a:pt x="29" y="774"/>
                  </a:lnTo>
                  <a:lnTo>
                    <a:pt x="28" y="768"/>
                  </a:lnTo>
                  <a:lnTo>
                    <a:pt x="26" y="761"/>
                  </a:lnTo>
                  <a:lnTo>
                    <a:pt x="22" y="754"/>
                  </a:lnTo>
                  <a:lnTo>
                    <a:pt x="20" y="748"/>
                  </a:lnTo>
                  <a:lnTo>
                    <a:pt x="19" y="745"/>
                  </a:lnTo>
                  <a:lnTo>
                    <a:pt x="19" y="739"/>
                  </a:lnTo>
                  <a:lnTo>
                    <a:pt x="17" y="735"/>
                  </a:lnTo>
                  <a:lnTo>
                    <a:pt x="17" y="732"/>
                  </a:lnTo>
                  <a:lnTo>
                    <a:pt x="15" y="726"/>
                  </a:lnTo>
                  <a:lnTo>
                    <a:pt x="15" y="723"/>
                  </a:lnTo>
                  <a:lnTo>
                    <a:pt x="13" y="717"/>
                  </a:lnTo>
                  <a:lnTo>
                    <a:pt x="13" y="714"/>
                  </a:lnTo>
                  <a:lnTo>
                    <a:pt x="11" y="708"/>
                  </a:lnTo>
                  <a:lnTo>
                    <a:pt x="11" y="705"/>
                  </a:lnTo>
                  <a:lnTo>
                    <a:pt x="9" y="699"/>
                  </a:lnTo>
                  <a:lnTo>
                    <a:pt x="8" y="694"/>
                  </a:lnTo>
                  <a:lnTo>
                    <a:pt x="8" y="688"/>
                  </a:lnTo>
                  <a:lnTo>
                    <a:pt x="6" y="683"/>
                  </a:lnTo>
                  <a:lnTo>
                    <a:pt x="6" y="677"/>
                  </a:lnTo>
                  <a:lnTo>
                    <a:pt x="6" y="672"/>
                  </a:lnTo>
                  <a:lnTo>
                    <a:pt x="4" y="666"/>
                  </a:lnTo>
                  <a:lnTo>
                    <a:pt x="4" y="661"/>
                  </a:lnTo>
                  <a:lnTo>
                    <a:pt x="4" y="654"/>
                  </a:lnTo>
                  <a:lnTo>
                    <a:pt x="4" y="648"/>
                  </a:lnTo>
                  <a:lnTo>
                    <a:pt x="2" y="641"/>
                  </a:lnTo>
                  <a:lnTo>
                    <a:pt x="0" y="636"/>
                  </a:lnTo>
                  <a:lnTo>
                    <a:pt x="0" y="626"/>
                  </a:lnTo>
                  <a:lnTo>
                    <a:pt x="0" y="619"/>
                  </a:lnTo>
                  <a:lnTo>
                    <a:pt x="0" y="610"/>
                  </a:lnTo>
                  <a:lnTo>
                    <a:pt x="0" y="601"/>
                  </a:lnTo>
                  <a:lnTo>
                    <a:pt x="0" y="592"/>
                  </a:lnTo>
                  <a:lnTo>
                    <a:pt x="0" y="583"/>
                  </a:lnTo>
                  <a:lnTo>
                    <a:pt x="0" y="572"/>
                  </a:lnTo>
                  <a:lnTo>
                    <a:pt x="0" y="561"/>
                  </a:lnTo>
                  <a:lnTo>
                    <a:pt x="0" y="550"/>
                  </a:lnTo>
                  <a:lnTo>
                    <a:pt x="0" y="539"/>
                  </a:lnTo>
                  <a:lnTo>
                    <a:pt x="0" y="527"/>
                  </a:lnTo>
                  <a:lnTo>
                    <a:pt x="0" y="516"/>
                  </a:lnTo>
                  <a:lnTo>
                    <a:pt x="0" y="503"/>
                  </a:lnTo>
                  <a:lnTo>
                    <a:pt x="0" y="490"/>
                  </a:lnTo>
                  <a:lnTo>
                    <a:pt x="0" y="478"/>
                  </a:lnTo>
                  <a:lnTo>
                    <a:pt x="0" y="465"/>
                  </a:lnTo>
                  <a:lnTo>
                    <a:pt x="2" y="452"/>
                  </a:lnTo>
                  <a:lnTo>
                    <a:pt x="2" y="439"/>
                  </a:lnTo>
                  <a:lnTo>
                    <a:pt x="2" y="425"/>
                  </a:lnTo>
                  <a:lnTo>
                    <a:pt x="4" y="412"/>
                  </a:lnTo>
                  <a:lnTo>
                    <a:pt x="4" y="398"/>
                  </a:lnTo>
                  <a:lnTo>
                    <a:pt x="6" y="385"/>
                  </a:lnTo>
                  <a:lnTo>
                    <a:pt x="6" y="370"/>
                  </a:lnTo>
                  <a:lnTo>
                    <a:pt x="6" y="356"/>
                  </a:lnTo>
                  <a:lnTo>
                    <a:pt x="6" y="341"/>
                  </a:lnTo>
                  <a:lnTo>
                    <a:pt x="8" y="329"/>
                  </a:lnTo>
                  <a:lnTo>
                    <a:pt x="8" y="314"/>
                  </a:lnTo>
                  <a:lnTo>
                    <a:pt x="9" y="301"/>
                  </a:lnTo>
                  <a:lnTo>
                    <a:pt x="9" y="287"/>
                  </a:lnTo>
                  <a:lnTo>
                    <a:pt x="11" y="274"/>
                  </a:lnTo>
                  <a:lnTo>
                    <a:pt x="11" y="260"/>
                  </a:lnTo>
                  <a:lnTo>
                    <a:pt x="13" y="247"/>
                  </a:lnTo>
                  <a:lnTo>
                    <a:pt x="13" y="232"/>
                  </a:lnTo>
                  <a:lnTo>
                    <a:pt x="13" y="220"/>
                  </a:lnTo>
                  <a:lnTo>
                    <a:pt x="15" y="207"/>
                  </a:lnTo>
                  <a:lnTo>
                    <a:pt x="15" y="194"/>
                  </a:lnTo>
                  <a:lnTo>
                    <a:pt x="17" y="182"/>
                  </a:lnTo>
                  <a:lnTo>
                    <a:pt x="17" y="169"/>
                  </a:lnTo>
                  <a:lnTo>
                    <a:pt x="17" y="156"/>
                  </a:lnTo>
                  <a:lnTo>
                    <a:pt x="19" y="145"/>
                  </a:lnTo>
                  <a:lnTo>
                    <a:pt x="19" y="132"/>
                  </a:lnTo>
                  <a:lnTo>
                    <a:pt x="20" y="123"/>
                  </a:lnTo>
                  <a:lnTo>
                    <a:pt x="20" y="111"/>
                  </a:lnTo>
                  <a:lnTo>
                    <a:pt x="22" y="102"/>
                  </a:lnTo>
                  <a:lnTo>
                    <a:pt x="22" y="91"/>
                  </a:lnTo>
                  <a:lnTo>
                    <a:pt x="24" y="82"/>
                  </a:lnTo>
                  <a:lnTo>
                    <a:pt x="24" y="73"/>
                  </a:lnTo>
                  <a:lnTo>
                    <a:pt x="24" y="63"/>
                  </a:lnTo>
                  <a:lnTo>
                    <a:pt x="24" y="54"/>
                  </a:lnTo>
                  <a:lnTo>
                    <a:pt x="26" y="47"/>
                  </a:lnTo>
                  <a:lnTo>
                    <a:pt x="26" y="40"/>
                  </a:lnTo>
                  <a:lnTo>
                    <a:pt x="26" y="33"/>
                  </a:lnTo>
                  <a:lnTo>
                    <a:pt x="26" y="27"/>
                  </a:lnTo>
                  <a:lnTo>
                    <a:pt x="28" y="22"/>
                  </a:lnTo>
                  <a:lnTo>
                    <a:pt x="28" y="16"/>
                  </a:lnTo>
                  <a:lnTo>
                    <a:pt x="28" y="13"/>
                  </a:lnTo>
                  <a:lnTo>
                    <a:pt x="28" y="7"/>
                  </a:lnTo>
                  <a:lnTo>
                    <a:pt x="29" y="5"/>
                  </a:lnTo>
                  <a:lnTo>
                    <a:pt x="29" y="2"/>
                  </a:lnTo>
                  <a:lnTo>
                    <a:pt x="29" y="0"/>
                  </a:lnTo>
                  <a:lnTo>
                    <a:pt x="29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  <p:sp>
          <p:nvSpPr>
            <p:cNvPr id="1067" name="Freeform 72"/>
            <p:cNvSpPr>
              <a:spLocks/>
            </p:cNvSpPr>
            <p:nvPr/>
          </p:nvSpPr>
          <p:spPr bwMode="auto">
            <a:xfrm>
              <a:off x="3799" y="1771"/>
              <a:ext cx="61" cy="23"/>
            </a:xfrm>
            <a:custGeom>
              <a:avLst/>
              <a:gdLst>
                <a:gd name="T0" fmla="*/ 0 w 61"/>
                <a:gd name="T1" fmla="*/ 14 h 23"/>
                <a:gd name="T2" fmla="*/ 47 w 61"/>
                <a:gd name="T3" fmla="*/ 23 h 23"/>
                <a:gd name="T4" fmla="*/ 61 w 61"/>
                <a:gd name="T5" fmla="*/ 9 h 23"/>
                <a:gd name="T6" fmla="*/ 1 w 61"/>
                <a:gd name="T7" fmla="*/ 0 h 23"/>
                <a:gd name="T8" fmla="*/ 0 w 61"/>
                <a:gd name="T9" fmla="*/ 14 h 23"/>
                <a:gd name="T10" fmla="*/ 0 w 61"/>
                <a:gd name="T11" fmla="*/ 14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" h="23">
                  <a:moveTo>
                    <a:pt x="0" y="14"/>
                  </a:moveTo>
                  <a:lnTo>
                    <a:pt x="47" y="23"/>
                  </a:lnTo>
                  <a:lnTo>
                    <a:pt x="61" y="9"/>
                  </a:lnTo>
                  <a:lnTo>
                    <a:pt x="1" y="0"/>
                  </a:lnTo>
                  <a:lnTo>
                    <a:pt x="0" y="14"/>
                  </a:lnTo>
                  <a:lnTo>
                    <a:pt x="0" y="14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nl-BE"/>
            </a:p>
          </p:txBody>
        </p:sp>
      </p:grpSp>
    </p:spTree>
    <p:extLst>
      <p:ext uri="{BB962C8B-B14F-4D97-AF65-F5344CB8AC3E}">
        <p14:creationId xmlns:p14="http://schemas.microsoft.com/office/powerpoint/2010/main" val="239906401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1</Words>
  <Application>Microsoft Office PowerPoint</Application>
  <PresentationFormat>Diavoorstelling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Kantoorthema</vt:lpstr>
      <vt:lpstr>PowerPoint-presentatie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peter</dc:creator>
  <cp:lastModifiedBy>peter</cp:lastModifiedBy>
  <cp:revision>3</cp:revision>
  <dcterms:created xsi:type="dcterms:W3CDTF">2011-02-03T20:57:42Z</dcterms:created>
  <dcterms:modified xsi:type="dcterms:W3CDTF">2011-02-03T21:23:27Z</dcterms:modified>
</cp:coreProperties>
</file>

<file path=docProps/thumbnail.jpeg>
</file>