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9" autoAdjust="0"/>
    <p:restoredTop sz="93919" autoAdjust="0"/>
  </p:normalViewPr>
  <p:slideViewPr>
    <p:cSldViewPr>
      <p:cViewPr>
        <p:scale>
          <a:sx n="48" d="100"/>
          <a:sy n="48" d="100"/>
        </p:scale>
        <p:origin x="-52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100%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25</Words>
  <Application>Microsoft Office PowerPoint</Application>
  <PresentationFormat>Diavoorstelling (4:3)</PresentationFormat>
  <Paragraphs>9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17</cp:revision>
  <dcterms:created xsi:type="dcterms:W3CDTF">2011-01-31T06:44:44Z</dcterms:created>
  <dcterms:modified xsi:type="dcterms:W3CDTF">2011-02-02T14:39:42Z</dcterms:modified>
</cp:coreProperties>
</file>