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2" autoAdjust="0"/>
    <p:restoredTop sz="93919" autoAdjust="0"/>
  </p:normalViewPr>
  <p:slideViewPr>
    <p:cSldViewPr>
      <p:cViewPr>
        <p:scale>
          <a:sx n="51" d="100"/>
          <a:sy n="51" d="100"/>
        </p:scale>
        <p:origin x="-1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681216"/>
        <c:axId val="98682752"/>
        <c:axId val="34930176"/>
      </c:bar3DChart>
      <c:catAx>
        <c:axId val="98681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682752"/>
        <c:crosses val="autoZero"/>
        <c:auto val="1"/>
        <c:lblAlgn val="ctr"/>
        <c:lblOffset val="100"/>
        <c:noMultiLvlLbl val="0"/>
      </c:catAx>
      <c:valAx>
        <c:axId val="98682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681216"/>
        <c:crosses val="autoZero"/>
        <c:crossBetween val="between"/>
      </c:valAx>
      <c:serAx>
        <c:axId val="34930176"/>
        <c:scaling>
          <c:orientation val="minMax"/>
        </c:scaling>
        <c:delete val="1"/>
        <c:axPos val="b"/>
        <c:majorTickMark val="out"/>
        <c:minorTickMark val="none"/>
        <c:tickLblPos val="nextTo"/>
        <c:crossAx val="98682752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8/02/2011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1071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99</cp:revision>
  <dcterms:created xsi:type="dcterms:W3CDTF">2011-01-31T06:44:44Z</dcterms:created>
  <dcterms:modified xsi:type="dcterms:W3CDTF">2011-02-08T10:07:05Z</dcterms:modified>
</cp:coreProperties>
</file>