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834" autoAdjust="0"/>
  </p:normalViewPr>
  <p:slideViewPr>
    <p:cSldViewPr>
      <p:cViewPr varScale="1">
        <p:scale>
          <a:sx n="44" d="100"/>
          <a:sy n="44" d="100"/>
        </p:scale>
        <p:origin x="-48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36" d="100"/>
          <a:sy n="36" d="100"/>
        </p:scale>
        <p:origin x="-1302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A7F340-4069-49E0-B233-D573E5EFA4E4}" type="datetimeFigureOut">
              <a:rPr lang="nl-BE" smtClean="0"/>
              <a:t>31/01/2011</a:t>
            </a:fld>
            <a:endParaRPr lang="nl-BE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D1AA13-8759-4721-AD30-DAD083D0AA7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8456493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1AA13-8759-4721-AD30-DAD083D0AA72}" type="slidenum">
              <a:rPr lang="nl-BE" smtClean="0"/>
              <a:t>1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7465719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31/01/2011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6841704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31/01/2011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9758464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31/01/2011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2505014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31/01/2011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255210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31/01/2011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110844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31/01/2011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4197308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31/01/2011</a:t>
            </a:fld>
            <a:endParaRPr 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115968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31/01/2011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5037483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31/01/2011</a:t>
            </a:fld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3185222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31/01/2011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0072583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31/01/2011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3619553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06DA0C-833C-4018-813F-118910097809}" type="datetimeFigureOut">
              <a:rPr lang="nl-BE" smtClean="0"/>
              <a:t>31/01/2011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663034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-5241"/>
            <a:ext cx="7772400" cy="1470025"/>
          </a:xfrm>
        </p:spPr>
        <p:txBody>
          <a:bodyPr/>
          <a:lstStyle/>
          <a:p>
            <a:r>
              <a:rPr lang="nl-BE" b="1" dirty="0" smtClean="0">
                <a:solidFill>
                  <a:srgbClr val="FF0000"/>
                </a:solidFill>
              </a:rPr>
              <a:t>www.GratisCursus.be</a:t>
            </a:r>
            <a:endParaRPr lang="nl-BE" b="1" dirty="0">
              <a:solidFill>
                <a:srgbClr val="FF0000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404889" y="5516973"/>
            <a:ext cx="6400800" cy="1234108"/>
          </a:xfrm>
        </p:spPr>
        <p:txBody>
          <a:bodyPr/>
          <a:lstStyle/>
          <a:p>
            <a:r>
              <a:rPr lang="nl-BE" dirty="0" smtClean="0"/>
              <a:t>Tientallen gratis cursussen, enkel en alleen bij GratisCursus.be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980728"/>
            <a:ext cx="4762500" cy="476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6751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531335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11</Words>
  <Application>Microsoft Office PowerPoint</Application>
  <PresentationFormat>Diavoorstelling (4:3)</PresentationFormat>
  <Paragraphs>3</Paragraphs>
  <Slides>2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</vt:i4>
      </vt:variant>
    </vt:vector>
  </HeadingPairs>
  <TitlesOfParts>
    <vt:vector size="3" baseType="lpstr">
      <vt:lpstr>Kantoorthema</vt:lpstr>
      <vt:lpstr>www.GratisCursus.be</vt:lpstr>
      <vt:lpstr>PowerPoint-presentatie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www.GratisCursus.be</dc:title>
  <dc:creator>peter</dc:creator>
  <cp:lastModifiedBy>peter</cp:lastModifiedBy>
  <cp:revision>5</cp:revision>
  <dcterms:created xsi:type="dcterms:W3CDTF">2011-01-31T06:44:44Z</dcterms:created>
  <dcterms:modified xsi:type="dcterms:W3CDTF">2011-01-31T15:14:19Z</dcterms:modified>
</cp:coreProperties>
</file>