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450624"/>
        <c:axId val="100598144"/>
        <c:axId val="0"/>
      </c:bar3DChart>
      <c:catAx>
        <c:axId val="97450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00598144"/>
        <c:crosses val="autoZero"/>
        <c:auto val="1"/>
        <c:lblAlgn val="ctr"/>
        <c:lblOffset val="100"/>
        <c:noMultiLvlLbl val="0"/>
      </c:catAx>
      <c:valAx>
        <c:axId val="100598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450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112821"/>
              </p:ext>
            </p:extLst>
          </p:nvPr>
        </p:nvGraphicFramePr>
        <p:xfrm>
          <a:off x="2267744" y="1124744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40</Words>
  <Application>Microsoft Office PowerPoint</Application>
  <PresentationFormat>Diavoorstelling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www.GratisCursus.be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29</cp:revision>
  <dcterms:created xsi:type="dcterms:W3CDTF">2011-01-31T06:44:44Z</dcterms:created>
  <dcterms:modified xsi:type="dcterms:W3CDTF">2011-02-03T06:37:49Z</dcterms:modified>
</cp:coreProperties>
</file>