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0" r:id="rId5"/>
    <p:sldId id="257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9" autoAdjust="0"/>
    <p:restoredTop sz="93919" autoAdjust="0"/>
  </p:normalViewPr>
  <p:slideViewPr>
    <p:cSldViewPr>
      <p:cViewPr>
        <p:scale>
          <a:sx n="54" d="100"/>
          <a:sy n="54" d="100"/>
        </p:scale>
        <p:origin x="-42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defRPr>
            </a:pPr>
            <a:r>
              <a:rPr lang="nl-BE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Gevolgde cursussen</a:t>
            </a:r>
            <a:endParaRPr lang="nl-BE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52</c:v>
                </c:pt>
                <c:pt idx="3">
                  <c:v>47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55</c:v>
                </c:pt>
                <c:pt idx="1">
                  <c:v>46</c:v>
                </c:pt>
                <c:pt idx="2">
                  <c:v>54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Blad1!$A$2:$A$5</c:f>
              <c:strCache>
                <c:ptCount val="4"/>
                <c:pt idx="0">
                  <c:v>Excel</c:v>
                </c:pt>
                <c:pt idx="1">
                  <c:v>Word</c:v>
                </c:pt>
                <c:pt idx="2">
                  <c:v>PowerPoint</c:v>
                </c:pt>
                <c:pt idx="3">
                  <c:v>Access</c:v>
                </c:pt>
              </c:strCache>
            </c:strRef>
          </c:cat>
          <c:val>
            <c:numRef>
              <c:f>Blad1!$D$2:$D$5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51</c:v>
                </c:pt>
                <c:pt idx="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852224"/>
        <c:axId val="97132544"/>
        <c:axId val="0"/>
      </c:bar3DChart>
      <c:catAx>
        <c:axId val="96852224"/>
        <c:scaling>
          <c:orientation val="minMax"/>
        </c:scaling>
        <c:delete val="0"/>
        <c:axPos val="b"/>
        <c:majorTickMark val="out"/>
        <c:minorTickMark val="none"/>
        <c:tickLblPos val="nextTo"/>
        <c:crossAx val="97132544"/>
        <c:crosses val="autoZero"/>
        <c:auto val="1"/>
        <c:lblAlgn val="ctr"/>
        <c:lblOffset val="100"/>
        <c:noMultiLvlLbl val="0"/>
      </c:catAx>
      <c:valAx>
        <c:axId val="97132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852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gif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187A37-4762-4C39-BD5E-034AD976ABEA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E904C320-A8D9-40C3-B21D-48576D1368B9}">
      <dgm:prSet custT="1"/>
      <dgm:spPr/>
      <dgm:t>
        <a:bodyPr/>
        <a:lstStyle/>
        <a:p>
          <a:r>
            <a:rPr lang="nl-BE" sz="5400" b="1" dirty="0" smtClean="0">
              <a:solidFill>
                <a:schemeClr val="tx1"/>
              </a:solidFill>
            </a:rPr>
            <a:t>Office 2010</a:t>
          </a:r>
          <a:endParaRPr lang="nl-BE" sz="5400" b="1" dirty="0">
            <a:solidFill>
              <a:schemeClr val="tx1"/>
            </a:solidFill>
          </a:endParaRPr>
        </a:p>
      </dgm:t>
    </dgm:pt>
    <dgm:pt modelId="{515BC0D8-BE25-4A7B-9571-4948D31EA7B7}" type="parTrans" cxnId="{56725744-AA62-4565-AA2F-3DFC5A43858A}">
      <dgm:prSet/>
      <dgm:spPr/>
      <dgm:t>
        <a:bodyPr/>
        <a:lstStyle/>
        <a:p>
          <a:endParaRPr lang="nl-BE"/>
        </a:p>
      </dgm:t>
    </dgm:pt>
    <dgm:pt modelId="{2FBA2CDF-186F-4AA5-BF80-1D618C491023}" type="sibTrans" cxnId="{56725744-AA62-4565-AA2F-3DFC5A43858A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BDC0E1CD-6733-45CF-A790-9890417613B3}">
      <dgm:prSet phldrT="[Tekst]" phldr="1"/>
      <dgm:spPr/>
      <dgm:t>
        <a:bodyPr/>
        <a:lstStyle/>
        <a:p>
          <a:endParaRPr lang="nl-BE"/>
        </a:p>
      </dgm:t>
    </dgm:pt>
    <dgm:pt modelId="{5CE47F37-B0E6-426F-AB93-DAC0CE98ECB5}" type="parTrans" cxnId="{C84E2995-D411-497D-8F31-CD045C7E2160}">
      <dgm:prSet/>
      <dgm:spPr/>
      <dgm:t>
        <a:bodyPr/>
        <a:lstStyle/>
        <a:p>
          <a:endParaRPr lang="nl-BE"/>
        </a:p>
      </dgm:t>
    </dgm:pt>
    <dgm:pt modelId="{9A8DD008-0769-4855-88EE-FE522E6586CD}" type="sibTrans" cxnId="{C84E2995-D411-497D-8F31-CD045C7E2160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72D23B1D-44C1-4D8B-AE53-9BAEDBFDBD60}">
      <dgm:prSet phldrT="[Tekst]" phldr="1"/>
      <dgm:spPr/>
      <dgm:t>
        <a:bodyPr/>
        <a:lstStyle/>
        <a:p>
          <a:endParaRPr lang="nl-BE"/>
        </a:p>
      </dgm:t>
    </dgm:pt>
    <dgm:pt modelId="{1BD03280-337E-426F-9A70-E8B710923ECB}" type="parTrans" cxnId="{952CEC3B-77DD-4DF2-8982-4A9B6F3FC881}">
      <dgm:prSet/>
      <dgm:spPr/>
      <dgm:t>
        <a:bodyPr/>
        <a:lstStyle/>
        <a:p>
          <a:endParaRPr lang="nl-BE"/>
        </a:p>
      </dgm:t>
    </dgm:pt>
    <dgm:pt modelId="{99217B08-D3DC-405A-89A6-797F67DADFF6}" type="sibTrans" cxnId="{952CEC3B-77DD-4DF2-8982-4A9B6F3FC881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57D359B3-A424-4EBA-A642-FD7589781F14}">
      <dgm:prSet phldrT="[Tekst]" phldr="1"/>
      <dgm:spPr/>
      <dgm:t>
        <a:bodyPr/>
        <a:lstStyle/>
        <a:p>
          <a:endParaRPr lang="nl-BE"/>
        </a:p>
      </dgm:t>
    </dgm:pt>
    <dgm:pt modelId="{4F0172DE-7D3A-4B68-9B24-F337ED2EF896}" type="parTrans" cxnId="{EF22133C-07F2-46CD-AB92-08B65FD08C75}">
      <dgm:prSet/>
      <dgm:spPr/>
      <dgm:t>
        <a:bodyPr/>
        <a:lstStyle/>
        <a:p>
          <a:endParaRPr lang="nl-BE"/>
        </a:p>
      </dgm:t>
    </dgm:pt>
    <dgm:pt modelId="{3F250437-8209-4823-8A4A-9FBFD84F40CF}" type="sibTrans" cxnId="{EF22133C-07F2-46CD-AB92-08B65FD08C75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54332A03-50DC-4924-A194-F9B57A936262}" type="pres">
      <dgm:prSet presAssocID="{AD187A37-4762-4C39-BD5E-034AD976ABEA}" presName="Name0" presStyleCnt="0">
        <dgm:presLayoutVars>
          <dgm:chMax val="7"/>
          <dgm:chPref val="7"/>
          <dgm:dir/>
        </dgm:presLayoutVars>
      </dgm:prSet>
      <dgm:spPr/>
    </dgm:pt>
    <dgm:pt modelId="{28359F84-15C3-4D7B-B0D5-1AC74F33CF2A}" type="pres">
      <dgm:prSet presAssocID="{AD187A37-4762-4C39-BD5E-034AD976ABEA}" presName="Name1" presStyleCnt="0"/>
      <dgm:spPr/>
    </dgm:pt>
    <dgm:pt modelId="{D619D428-3ED2-441F-83D4-18AA30F63036}" type="pres">
      <dgm:prSet presAssocID="{2FBA2CDF-186F-4AA5-BF80-1D618C491023}" presName="picture_1" presStyleCnt="0"/>
      <dgm:spPr/>
    </dgm:pt>
    <dgm:pt modelId="{7BE075D1-0F3A-45D7-82AD-E7C1ABF71068}" type="pres">
      <dgm:prSet presAssocID="{2FBA2CDF-186F-4AA5-BF80-1D618C491023}" presName="pictureRepeatNode" presStyleLbl="alignImgPlace1" presStyleIdx="0" presStyleCnt="4"/>
      <dgm:spPr>
        <a:prstGeom prst="rect">
          <a:avLst/>
        </a:prstGeom>
      </dgm:spPr>
    </dgm:pt>
    <dgm:pt modelId="{555F8406-7978-4C38-8275-B5B974AF23A8}" type="pres">
      <dgm:prSet presAssocID="{E904C320-A8D9-40C3-B21D-48576D1368B9}" presName="text_1" presStyleLbl="node1" presStyleIdx="0" presStyleCnt="0" custScaleX="156812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DF941F08-1860-4904-B240-7B1764724159}" type="pres">
      <dgm:prSet presAssocID="{9A8DD008-0769-4855-88EE-FE522E6586CD}" presName="picture_2" presStyleCnt="0"/>
      <dgm:spPr/>
    </dgm:pt>
    <dgm:pt modelId="{03B46597-E32E-463D-A88E-22BD3753F3F2}" type="pres">
      <dgm:prSet presAssocID="{9A8DD008-0769-4855-88EE-FE522E6586CD}" presName="pictureRepeatNode" presStyleLbl="alignImgPlace1" presStyleIdx="1" presStyleCnt="4"/>
      <dgm:spPr>
        <a:prstGeom prst="rect">
          <a:avLst/>
        </a:prstGeom>
      </dgm:spPr>
    </dgm:pt>
    <dgm:pt modelId="{4D7AD4C4-BD21-4F1C-A5D4-FDB2FB58A221}" type="pres">
      <dgm:prSet presAssocID="{BDC0E1CD-6733-45CF-A790-9890417613B3}" presName="line_2" presStyleLbl="parChTrans1D1" presStyleIdx="0" presStyleCnt="3"/>
      <dgm:spPr/>
    </dgm:pt>
    <dgm:pt modelId="{CA97C876-212F-48BD-8B33-4A1BC5872EBE}" type="pres">
      <dgm:prSet presAssocID="{BDC0E1CD-6733-45CF-A790-9890417613B3}" presName="textparent_2" presStyleLbl="node1" presStyleIdx="0" presStyleCnt="0"/>
      <dgm:spPr/>
    </dgm:pt>
    <dgm:pt modelId="{D896AC6B-B4AD-4264-B02C-12D5AE50443C}" type="pres">
      <dgm:prSet presAssocID="{BDC0E1CD-6733-45CF-A790-9890417613B3}" presName="text_2" presStyleLbl="revTx" presStyleIdx="0" presStyleCnt="3">
        <dgm:presLayoutVars>
          <dgm:bulletEnabled val="1"/>
        </dgm:presLayoutVars>
      </dgm:prSet>
      <dgm:spPr/>
    </dgm:pt>
    <dgm:pt modelId="{9A18C03F-28B6-4D06-99DB-B482A0236B97}" type="pres">
      <dgm:prSet presAssocID="{99217B08-D3DC-405A-89A6-797F67DADFF6}" presName="picture_3" presStyleCnt="0"/>
      <dgm:spPr/>
    </dgm:pt>
    <dgm:pt modelId="{88213ED1-F3E2-463E-89B9-2E938E0287F1}" type="pres">
      <dgm:prSet presAssocID="{99217B08-D3DC-405A-89A6-797F67DADFF6}" presName="pictureRepeatNode" presStyleLbl="alignImgPlace1" presStyleIdx="2" presStyleCnt="4"/>
      <dgm:spPr>
        <a:prstGeom prst="rect">
          <a:avLst/>
        </a:prstGeom>
      </dgm:spPr>
    </dgm:pt>
    <dgm:pt modelId="{80E06033-5A86-460E-87A0-E055092484D9}" type="pres">
      <dgm:prSet presAssocID="{72D23B1D-44C1-4D8B-AE53-9BAEDBFDBD60}" presName="line_3" presStyleLbl="parChTrans1D1" presStyleIdx="1" presStyleCnt="3"/>
      <dgm:spPr/>
    </dgm:pt>
    <dgm:pt modelId="{32EEC6FD-A459-4B28-90EC-921420D8D0A7}" type="pres">
      <dgm:prSet presAssocID="{72D23B1D-44C1-4D8B-AE53-9BAEDBFDBD60}" presName="textparent_3" presStyleLbl="node1" presStyleIdx="0" presStyleCnt="0"/>
      <dgm:spPr/>
    </dgm:pt>
    <dgm:pt modelId="{D23A5A9B-588F-4C9B-8C82-D9F0FD2D9BAB}" type="pres">
      <dgm:prSet presAssocID="{72D23B1D-44C1-4D8B-AE53-9BAEDBFDBD60}" presName="text_3" presStyleLbl="revTx" presStyleIdx="1" presStyleCnt="3">
        <dgm:presLayoutVars>
          <dgm:bulletEnabled val="1"/>
        </dgm:presLayoutVars>
      </dgm:prSet>
      <dgm:spPr/>
    </dgm:pt>
    <dgm:pt modelId="{A91FD450-2E61-4E77-A1DE-822E907DC8B9}" type="pres">
      <dgm:prSet presAssocID="{3F250437-8209-4823-8A4A-9FBFD84F40CF}" presName="picture_4" presStyleCnt="0"/>
      <dgm:spPr/>
    </dgm:pt>
    <dgm:pt modelId="{5402500D-F41F-462E-BAAF-8E952650C564}" type="pres">
      <dgm:prSet presAssocID="{3F250437-8209-4823-8A4A-9FBFD84F40CF}" presName="pictureRepeatNode" presStyleLbl="alignImgPlace1" presStyleIdx="3" presStyleCnt="4"/>
      <dgm:spPr>
        <a:prstGeom prst="rect">
          <a:avLst/>
        </a:prstGeom>
      </dgm:spPr>
    </dgm:pt>
    <dgm:pt modelId="{360F0C9B-ECDC-49B4-AF2A-A99534F4AC01}" type="pres">
      <dgm:prSet presAssocID="{57D359B3-A424-4EBA-A642-FD7589781F14}" presName="line_4" presStyleLbl="parChTrans1D1" presStyleIdx="2" presStyleCnt="3"/>
      <dgm:spPr/>
    </dgm:pt>
    <dgm:pt modelId="{60B36FF3-DF77-45F1-834D-8619BF5E4A19}" type="pres">
      <dgm:prSet presAssocID="{57D359B3-A424-4EBA-A642-FD7589781F14}" presName="textparent_4" presStyleLbl="node1" presStyleIdx="0" presStyleCnt="0"/>
      <dgm:spPr/>
    </dgm:pt>
    <dgm:pt modelId="{03BAD8DE-171E-46BD-8A22-F3103D8C3063}" type="pres">
      <dgm:prSet presAssocID="{57D359B3-A424-4EBA-A642-FD7589781F14}" presName="text_4" presStyleLbl="revTx" presStyleIdx="2" presStyleCnt="3">
        <dgm:presLayoutVars>
          <dgm:bulletEnabled val="1"/>
        </dgm:presLayoutVars>
      </dgm:prSet>
      <dgm:spPr/>
    </dgm:pt>
  </dgm:ptLst>
  <dgm:cxnLst>
    <dgm:cxn modelId="{56725744-AA62-4565-AA2F-3DFC5A43858A}" srcId="{AD187A37-4762-4C39-BD5E-034AD976ABEA}" destId="{E904C320-A8D9-40C3-B21D-48576D1368B9}" srcOrd="0" destOrd="0" parTransId="{515BC0D8-BE25-4A7B-9571-4948D31EA7B7}" sibTransId="{2FBA2CDF-186F-4AA5-BF80-1D618C491023}"/>
    <dgm:cxn modelId="{EF22133C-07F2-46CD-AB92-08B65FD08C75}" srcId="{AD187A37-4762-4C39-BD5E-034AD976ABEA}" destId="{57D359B3-A424-4EBA-A642-FD7589781F14}" srcOrd="3" destOrd="0" parTransId="{4F0172DE-7D3A-4B68-9B24-F337ED2EF896}" sibTransId="{3F250437-8209-4823-8A4A-9FBFD84F40CF}"/>
    <dgm:cxn modelId="{24E66F24-F323-46DC-9539-572E32CD4687}" type="presOf" srcId="{BDC0E1CD-6733-45CF-A790-9890417613B3}" destId="{D896AC6B-B4AD-4264-B02C-12D5AE50443C}" srcOrd="0" destOrd="0" presId="urn:microsoft.com/office/officeart/2008/layout/CircularPictureCallout"/>
    <dgm:cxn modelId="{519108E6-0178-4004-92CA-DB417E5C3CC8}" type="presOf" srcId="{3F250437-8209-4823-8A4A-9FBFD84F40CF}" destId="{5402500D-F41F-462E-BAAF-8E952650C564}" srcOrd="0" destOrd="0" presId="urn:microsoft.com/office/officeart/2008/layout/CircularPictureCallout"/>
    <dgm:cxn modelId="{E71094F9-4223-4334-A2E8-3229BBD12834}" type="presOf" srcId="{E904C320-A8D9-40C3-B21D-48576D1368B9}" destId="{555F8406-7978-4C38-8275-B5B974AF23A8}" srcOrd="0" destOrd="0" presId="urn:microsoft.com/office/officeart/2008/layout/CircularPictureCallout"/>
    <dgm:cxn modelId="{E1DCEBD2-3C0A-487D-A7D1-F8F5235C9B12}" type="presOf" srcId="{99217B08-D3DC-405A-89A6-797F67DADFF6}" destId="{88213ED1-F3E2-463E-89B9-2E938E0287F1}" srcOrd="0" destOrd="0" presId="urn:microsoft.com/office/officeart/2008/layout/CircularPictureCallout"/>
    <dgm:cxn modelId="{C84E2995-D411-497D-8F31-CD045C7E2160}" srcId="{AD187A37-4762-4C39-BD5E-034AD976ABEA}" destId="{BDC0E1CD-6733-45CF-A790-9890417613B3}" srcOrd="1" destOrd="0" parTransId="{5CE47F37-B0E6-426F-AB93-DAC0CE98ECB5}" sibTransId="{9A8DD008-0769-4855-88EE-FE522E6586CD}"/>
    <dgm:cxn modelId="{269508DF-3974-4112-A95B-78AC5989B939}" type="presOf" srcId="{9A8DD008-0769-4855-88EE-FE522E6586CD}" destId="{03B46597-E32E-463D-A88E-22BD3753F3F2}" srcOrd="0" destOrd="0" presId="urn:microsoft.com/office/officeart/2008/layout/CircularPictureCallout"/>
    <dgm:cxn modelId="{952CEC3B-77DD-4DF2-8982-4A9B6F3FC881}" srcId="{AD187A37-4762-4C39-BD5E-034AD976ABEA}" destId="{72D23B1D-44C1-4D8B-AE53-9BAEDBFDBD60}" srcOrd="2" destOrd="0" parTransId="{1BD03280-337E-426F-9A70-E8B710923ECB}" sibTransId="{99217B08-D3DC-405A-89A6-797F67DADFF6}"/>
    <dgm:cxn modelId="{7DA8B9B0-E1A6-4C57-9509-0EC841A37ACE}" type="presOf" srcId="{2FBA2CDF-186F-4AA5-BF80-1D618C491023}" destId="{7BE075D1-0F3A-45D7-82AD-E7C1ABF71068}" srcOrd="0" destOrd="0" presId="urn:microsoft.com/office/officeart/2008/layout/CircularPictureCallout"/>
    <dgm:cxn modelId="{A5EAB45E-69D3-4C28-950F-52B0E2E6A335}" type="presOf" srcId="{72D23B1D-44C1-4D8B-AE53-9BAEDBFDBD60}" destId="{D23A5A9B-588F-4C9B-8C82-D9F0FD2D9BAB}" srcOrd="0" destOrd="0" presId="urn:microsoft.com/office/officeart/2008/layout/CircularPictureCallout"/>
    <dgm:cxn modelId="{1BBA4172-537F-41CC-A033-6B4730E90221}" type="presOf" srcId="{AD187A37-4762-4C39-BD5E-034AD976ABEA}" destId="{54332A03-50DC-4924-A194-F9B57A936262}" srcOrd="0" destOrd="0" presId="urn:microsoft.com/office/officeart/2008/layout/CircularPictureCallout"/>
    <dgm:cxn modelId="{195F7C43-D648-46F0-99DC-4BE242B3C1CC}" type="presOf" srcId="{57D359B3-A424-4EBA-A642-FD7589781F14}" destId="{03BAD8DE-171E-46BD-8A22-F3103D8C3063}" srcOrd="0" destOrd="0" presId="urn:microsoft.com/office/officeart/2008/layout/CircularPictureCallout"/>
    <dgm:cxn modelId="{C501DFE2-9130-45B4-A530-3DA04841A986}" type="presParOf" srcId="{54332A03-50DC-4924-A194-F9B57A936262}" destId="{28359F84-15C3-4D7B-B0D5-1AC74F33CF2A}" srcOrd="0" destOrd="0" presId="urn:microsoft.com/office/officeart/2008/layout/CircularPictureCallout"/>
    <dgm:cxn modelId="{99BFA0BC-603C-4605-83B9-4808AB8E39A6}" type="presParOf" srcId="{28359F84-15C3-4D7B-B0D5-1AC74F33CF2A}" destId="{D619D428-3ED2-441F-83D4-18AA30F63036}" srcOrd="0" destOrd="0" presId="urn:microsoft.com/office/officeart/2008/layout/CircularPictureCallout"/>
    <dgm:cxn modelId="{36E9906B-11BB-466A-AF29-88AEC8AE55DD}" type="presParOf" srcId="{D619D428-3ED2-441F-83D4-18AA30F63036}" destId="{7BE075D1-0F3A-45D7-82AD-E7C1ABF71068}" srcOrd="0" destOrd="0" presId="urn:microsoft.com/office/officeart/2008/layout/CircularPictureCallout"/>
    <dgm:cxn modelId="{53FD5C8D-CA64-42DF-BED4-63C769BEEAD7}" type="presParOf" srcId="{28359F84-15C3-4D7B-B0D5-1AC74F33CF2A}" destId="{555F8406-7978-4C38-8275-B5B974AF23A8}" srcOrd="1" destOrd="0" presId="urn:microsoft.com/office/officeart/2008/layout/CircularPictureCallout"/>
    <dgm:cxn modelId="{B0F4767F-6B70-48E2-AB22-C2184E4A0598}" type="presParOf" srcId="{28359F84-15C3-4D7B-B0D5-1AC74F33CF2A}" destId="{DF941F08-1860-4904-B240-7B1764724159}" srcOrd="2" destOrd="0" presId="urn:microsoft.com/office/officeart/2008/layout/CircularPictureCallout"/>
    <dgm:cxn modelId="{0DB4D5C7-A578-4430-B365-F4CE827D4A9B}" type="presParOf" srcId="{DF941F08-1860-4904-B240-7B1764724159}" destId="{03B46597-E32E-463D-A88E-22BD3753F3F2}" srcOrd="0" destOrd="0" presId="urn:microsoft.com/office/officeart/2008/layout/CircularPictureCallout"/>
    <dgm:cxn modelId="{CDDFBBC0-2BBA-4289-8523-F4FDB1E559A2}" type="presParOf" srcId="{28359F84-15C3-4D7B-B0D5-1AC74F33CF2A}" destId="{4D7AD4C4-BD21-4F1C-A5D4-FDB2FB58A221}" srcOrd="3" destOrd="0" presId="urn:microsoft.com/office/officeart/2008/layout/CircularPictureCallout"/>
    <dgm:cxn modelId="{3C7C82F0-662A-44E1-83D3-BCA7A1F0E580}" type="presParOf" srcId="{28359F84-15C3-4D7B-B0D5-1AC74F33CF2A}" destId="{CA97C876-212F-48BD-8B33-4A1BC5872EBE}" srcOrd="4" destOrd="0" presId="urn:microsoft.com/office/officeart/2008/layout/CircularPictureCallout"/>
    <dgm:cxn modelId="{7B99EF5C-8D5D-4804-9020-86CAAC5CD2AA}" type="presParOf" srcId="{CA97C876-212F-48BD-8B33-4A1BC5872EBE}" destId="{D896AC6B-B4AD-4264-B02C-12D5AE50443C}" srcOrd="0" destOrd="0" presId="urn:microsoft.com/office/officeart/2008/layout/CircularPictureCallout"/>
    <dgm:cxn modelId="{1D88E1B6-DCC1-43CF-969B-938A2ADAE3CA}" type="presParOf" srcId="{28359F84-15C3-4D7B-B0D5-1AC74F33CF2A}" destId="{9A18C03F-28B6-4D06-99DB-B482A0236B97}" srcOrd="5" destOrd="0" presId="urn:microsoft.com/office/officeart/2008/layout/CircularPictureCallout"/>
    <dgm:cxn modelId="{ADE680F3-3244-4C03-AFC3-D557F8FD6EF7}" type="presParOf" srcId="{9A18C03F-28B6-4D06-99DB-B482A0236B97}" destId="{88213ED1-F3E2-463E-89B9-2E938E0287F1}" srcOrd="0" destOrd="0" presId="urn:microsoft.com/office/officeart/2008/layout/CircularPictureCallout"/>
    <dgm:cxn modelId="{E326D760-C226-4619-ACAA-4E9BBE7CFC3F}" type="presParOf" srcId="{28359F84-15C3-4D7B-B0D5-1AC74F33CF2A}" destId="{80E06033-5A86-460E-87A0-E055092484D9}" srcOrd="6" destOrd="0" presId="urn:microsoft.com/office/officeart/2008/layout/CircularPictureCallout"/>
    <dgm:cxn modelId="{30FEB8CF-9BE4-4A2C-AEAD-30C911DF3A16}" type="presParOf" srcId="{28359F84-15C3-4D7B-B0D5-1AC74F33CF2A}" destId="{32EEC6FD-A459-4B28-90EC-921420D8D0A7}" srcOrd="7" destOrd="0" presId="urn:microsoft.com/office/officeart/2008/layout/CircularPictureCallout"/>
    <dgm:cxn modelId="{503DDF20-1DA6-4488-9EDC-6ADD35F79FD1}" type="presParOf" srcId="{32EEC6FD-A459-4B28-90EC-921420D8D0A7}" destId="{D23A5A9B-588F-4C9B-8C82-D9F0FD2D9BAB}" srcOrd="0" destOrd="0" presId="urn:microsoft.com/office/officeart/2008/layout/CircularPictureCallout"/>
    <dgm:cxn modelId="{DB5C4FE1-225C-4741-A4AF-B73203D634ED}" type="presParOf" srcId="{28359F84-15C3-4D7B-B0D5-1AC74F33CF2A}" destId="{A91FD450-2E61-4E77-A1DE-822E907DC8B9}" srcOrd="8" destOrd="0" presId="urn:microsoft.com/office/officeart/2008/layout/CircularPictureCallout"/>
    <dgm:cxn modelId="{B5ED8467-F85F-49FB-AF94-3F669F53B9EA}" type="presParOf" srcId="{A91FD450-2E61-4E77-A1DE-822E907DC8B9}" destId="{5402500D-F41F-462E-BAAF-8E952650C564}" srcOrd="0" destOrd="0" presId="urn:microsoft.com/office/officeart/2008/layout/CircularPictureCallout"/>
    <dgm:cxn modelId="{18A6B49F-46F5-492A-8874-704B20D3555C}" type="presParOf" srcId="{28359F84-15C3-4D7B-B0D5-1AC74F33CF2A}" destId="{360F0C9B-ECDC-49B4-AF2A-A99534F4AC01}" srcOrd="9" destOrd="0" presId="urn:microsoft.com/office/officeart/2008/layout/CircularPictureCallout"/>
    <dgm:cxn modelId="{3F8E5F51-DCA1-4F67-AE3B-283C3F9F44CE}" type="presParOf" srcId="{28359F84-15C3-4D7B-B0D5-1AC74F33CF2A}" destId="{60B36FF3-DF77-45F1-834D-8619BF5E4A19}" srcOrd="10" destOrd="0" presId="urn:microsoft.com/office/officeart/2008/layout/CircularPictureCallout"/>
    <dgm:cxn modelId="{0AA2F966-EA99-4EB7-99EE-FDC8844DF28D}" type="presParOf" srcId="{60B36FF3-DF77-45F1-834D-8619BF5E4A19}" destId="{03BAD8DE-171E-46BD-8A22-F3103D8C306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F0C9B-ECDC-49B4-AF2A-A99534F4AC01}">
      <dsp:nvSpPr>
        <dsp:cNvPr id="0" name=""/>
        <dsp:cNvSpPr/>
      </dsp:nvSpPr>
      <dsp:spPr>
        <a:xfrm>
          <a:off x="2391788" y="3367662"/>
          <a:ext cx="3657262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06033-5A86-460E-87A0-E055092484D9}">
      <dsp:nvSpPr>
        <dsp:cNvPr id="0" name=""/>
        <dsp:cNvSpPr/>
      </dsp:nvSpPr>
      <dsp:spPr>
        <a:xfrm>
          <a:off x="2391788" y="2092719"/>
          <a:ext cx="3132715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AD4C4-BD21-4F1C-A5D4-FDB2FB58A221}">
      <dsp:nvSpPr>
        <dsp:cNvPr id="0" name=""/>
        <dsp:cNvSpPr/>
      </dsp:nvSpPr>
      <dsp:spPr>
        <a:xfrm>
          <a:off x="2391788" y="817777"/>
          <a:ext cx="3657262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E075D1-0F3A-45D7-82AD-E7C1ABF71068}">
      <dsp:nvSpPr>
        <dsp:cNvPr id="0" name=""/>
        <dsp:cNvSpPr/>
      </dsp:nvSpPr>
      <dsp:spPr>
        <a:xfrm>
          <a:off x="570442" y="271373"/>
          <a:ext cx="3642691" cy="364269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5F8406-7978-4C38-8275-B5B974AF23A8}">
      <dsp:nvSpPr>
        <dsp:cNvPr id="0" name=""/>
        <dsp:cNvSpPr/>
      </dsp:nvSpPr>
      <dsp:spPr>
        <a:xfrm>
          <a:off x="563891" y="2205643"/>
          <a:ext cx="3655794" cy="120208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5400" b="1" kern="1200" dirty="0" smtClean="0">
              <a:solidFill>
                <a:schemeClr val="tx1"/>
              </a:solidFill>
            </a:rPr>
            <a:t>Office 2010</a:t>
          </a:r>
          <a:endParaRPr lang="nl-BE" sz="5400" b="1" kern="1200" dirty="0">
            <a:solidFill>
              <a:schemeClr val="tx1"/>
            </a:solidFill>
          </a:endParaRPr>
        </a:p>
      </dsp:txBody>
      <dsp:txXfrm>
        <a:off x="563891" y="2205643"/>
        <a:ext cx="3655794" cy="1202088"/>
      </dsp:txXfrm>
    </dsp:sp>
    <dsp:sp modelId="{03B46597-E32E-463D-A88E-22BD3753F3F2}">
      <dsp:nvSpPr>
        <dsp:cNvPr id="0" name=""/>
        <dsp:cNvSpPr/>
      </dsp:nvSpPr>
      <dsp:spPr>
        <a:xfrm>
          <a:off x="5502647" y="271373"/>
          <a:ext cx="1092807" cy="109280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96AC6B-B4AD-4264-B02C-12D5AE50443C}">
      <dsp:nvSpPr>
        <dsp:cNvPr id="0" name=""/>
        <dsp:cNvSpPr/>
      </dsp:nvSpPr>
      <dsp:spPr>
        <a:xfrm>
          <a:off x="6595455" y="271373"/>
          <a:ext cx="126037" cy="1092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6595455" y="271373"/>
        <a:ext cx="126037" cy="1092807"/>
      </dsp:txXfrm>
    </dsp:sp>
    <dsp:sp modelId="{88213ED1-F3E2-463E-89B9-2E938E0287F1}">
      <dsp:nvSpPr>
        <dsp:cNvPr id="0" name=""/>
        <dsp:cNvSpPr/>
      </dsp:nvSpPr>
      <dsp:spPr>
        <a:xfrm>
          <a:off x="4978099" y="1546316"/>
          <a:ext cx="1092807" cy="10928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3A5A9B-588F-4C9B-8C82-D9F0FD2D9BAB}">
      <dsp:nvSpPr>
        <dsp:cNvPr id="0" name=""/>
        <dsp:cNvSpPr/>
      </dsp:nvSpPr>
      <dsp:spPr>
        <a:xfrm>
          <a:off x="6070907" y="1546316"/>
          <a:ext cx="178491" cy="1092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6070907" y="1546316"/>
        <a:ext cx="178491" cy="1092807"/>
      </dsp:txXfrm>
    </dsp:sp>
    <dsp:sp modelId="{5402500D-F41F-462E-BAAF-8E952650C564}">
      <dsp:nvSpPr>
        <dsp:cNvPr id="0" name=""/>
        <dsp:cNvSpPr/>
      </dsp:nvSpPr>
      <dsp:spPr>
        <a:xfrm>
          <a:off x="5502647" y="2821258"/>
          <a:ext cx="1092807" cy="1092807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BAD8DE-171E-46BD-8A22-F3103D8C3063}">
      <dsp:nvSpPr>
        <dsp:cNvPr id="0" name=""/>
        <dsp:cNvSpPr/>
      </dsp:nvSpPr>
      <dsp:spPr>
        <a:xfrm>
          <a:off x="6595455" y="2821258"/>
          <a:ext cx="126037" cy="1092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500" kern="1200"/>
        </a:p>
      </dsp:txBody>
      <dsp:txXfrm>
        <a:off x="6595455" y="2821258"/>
        <a:ext cx="126037" cy="1092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507260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95500"/>
            <a:ext cx="4762500" cy="4762500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31066"/>
              </p:ext>
            </p:extLst>
          </p:nvPr>
        </p:nvGraphicFramePr>
        <p:xfrm>
          <a:off x="2411760" y="1196752"/>
          <a:ext cx="48482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83940"/>
                <a:gridCol w="1212050"/>
                <a:gridCol w="121205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Gevolgde cursussen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nl-BE" dirty="0" smtClean="0"/>
                        <a:t>Excel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1295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1155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PowerPoint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795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859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780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Word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1185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1065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BE" dirty="0" smtClean="0"/>
                        <a:t>980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hthoek 8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812982"/>
              </p:ext>
            </p:extLst>
          </p:nvPr>
        </p:nvGraphicFramePr>
        <p:xfrm>
          <a:off x="213284" y="764704"/>
          <a:ext cx="8712968" cy="35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84993"/>
            <a:ext cx="2734124" cy="3267075"/>
          </a:xfrm>
          <a:prstGeom prst="rect">
            <a:avLst/>
          </a:prstGeom>
        </p:spPr>
      </p:pic>
      <p:sp>
        <p:nvSpPr>
          <p:cNvPr id="7" name="Lachebekje 6"/>
          <p:cNvSpPr/>
          <p:nvPr/>
        </p:nvSpPr>
        <p:spPr>
          <a:xfrm>
            <a:off x="6775539" y="5229200"/>
            <a:ext cx="1296144" cy="1222868"/>
          </a:xfrm>
          <a:prstGeom prst="smileyFace">
            <a:avLst>
              <a:gd name="adj" fmla="val 465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683568" y="-27327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Tijdelijke aanduiding voor inhoud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1554423"/>
              </p:ext>
            </p:extLst>
          </p:nvPr>
        </p:nvGraphicFramePr>
        <p:xfrm>
          <a:off x="1170584" y="908720"/>
          <a:ext cx="7285384" cy="4185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221088"/>
            <a:ext cx="2016224" cy="24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43</Words>
  <Application>Microsoft Office PowerPoint</Application>
  <PresentationFormat>Diavoorstelling (4:3)</PresentationFormat>
  <Paragraphs>26</Paragraphs>
  <Slides>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36</cp:revision>
  <dcterms:created xsi:type="dcterms:W3CDTF">2011-01-31T06:44:44Z</dcterms:created>
  <dcterms:modified xsi:type="dcterms:W3CDTF">2011-02-03T08:46:46Z</dcterms:modified>
</cp:coreProperties>
</file>