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9" autoAdjust="0"/>
    <p:restoredTop sz="93919" autoAdjust="0"/>
  </p:normalViewPr>
  <p:slideViewPr>
    <p:cSldViewPr>
      <p:cViewPr>
        <p:scale>
          <a:sx n="48" d="100"/>
          <a:sy n="48" d="100"/>
        </p:scale>
        <p:origin x="-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gratiscursus.b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</a:t>
            </a:r>
            <a:r>
              <a:rPr lang="nl-BE" dirty="0" smtClean="0"/>
              <a:t>100% gratis cursussen</a:t>
            </a:r>
            <a:r>
              <a:rPr lang="nl-BE" dirty="0" smtClean="0"/>
              <a:t>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4762500" cy="47625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691680" y="1412776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smtClean="0"/>
              <a:t>1. 100% gratis cursus PowerPoint 2010, enkel bij </a:t>
            </a:r>
            <a:r>
              <a:rPr lang="nl-BE" sz="2000" dirty="0" smtClean="0">
                <a:hlinkClick r:id="rId4"/>
              </a:rPr>
              <a:t>www.gratisCursus.be</a:t>
            </a:r>
            <a:endParaRPr lang="nl-BE" sz="2000" dirty="0" smtClean="0"/>
          </a:p>
          <a:p>
            <a:pPr marL="536575" indent="-536575"/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37</Words>
  <Application>Microsoft Office PowerPoint</Application>
  <PresentationFormat>Diavoorstelling (4:3)</PresentationFormat>
  <Paragraphs>10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15</cp:revision>
  <dcterms:created xsi:type="dcterms:W3CDTF">2011-01-31T06:44:44Z</dcterms:created>
  <dcterms:modified xsi:type="dcterms:W3CDTF">2011-02-02T05:31:16Z</dcterms:modified>
</cp:coreProperties>
</file>