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2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948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9747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7659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6061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67463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103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10409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569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8883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549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924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E8726-042D-4495-ABA1-69F4C6EF7F86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FEB11-3CFD-4F14-87DF-025DC6D7611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02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62434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6351" y="188640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 2010</a:t>
            </a:r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1440160" cy="1364362"/>
          </a:xfrm>
        </p:spPr>
      </p:pic>
    </p:spTree>
    <p:extLst>
      <p:ext uri="{BB962C8B-B14F-4D97-AF65-F5344CB8AC3E}">
        <p14:creationId xmlns:p14="http://schemas.microsoft.com/office/powerpoint/2010/main" val="32239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Cursus Excel 2010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1636415" cy="163641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Cursus Word 2010</a:t>
            </a:r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1417066" cy="1439441"/>
          </a:xfrm>
        </p:spPr>
      </p:pic>
    </p:spTree>
    <p:extLst>
      <p:ext uri="{BB962C8B-B14F-4D97-AF65-F5344CB8AC3E}">
        <p14:creationId xmlns:p14="http://schemas.microsoft.com/office/powerpoint/2010/main" val="37035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</Words>
  <Application>Microsoft Office PowerPoint</Application>
  <PresentationFormat>Diavoorstelling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PowerPoint-presentatie</vt:lpstr>
      <vt:lpstr>Cursus PowerPoint 2010</vt:lpstr>
      <vt:lpstr>Cursus Excel 2010</vt:lpstr>
      <vt:lpstr>Cursus Word 2010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</dc:creator>
  <cp:lastModifiedBy>peter</cp:lastModifiedBy>
  <cp:revision>1</cp:revision>
  <dcterms:created xsi:type="dcterms:W3CDTF">2011-01-31T16:30:14Z</dcterms:created>
  <dcterms:modified xsi:type="dcterms:W3CDTF">2011-01-31T16:39:49Z</dcterms:modified>
</cp:coreProperties>
</file>