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3" autoAdjust="0"/>
    <p:restoredTop sz="93919" autoAdjust="0"/>
  </p:normalViewPr>
  <p:slideViewPr>
    <p:cSldViewPr>
      <p:cViewPr varScale="1">
        <p:scale>
          <a:sx n="73" d="100"/>
          <a:sy n="73" d="100"/>
        </p:scale>
        <p:origin x="-3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1/02/2011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8584" y="121196"/>
            <a:ext cx="8229600" cy="1143000"/>
          </a:xfrm>
        </p:spPr>
        <p:txBody>
          <a:bodyPr/>
          <a:lstStyle/>
          <a:p>
            <a:r>
              <a:rPr lang="nl-BE" dirty="0" smtClean="0"/>
              <a:t>Cursus </a:t>
            </a:r>
            <a:r>
              <a:rPr lang="nl-BE" dirty="0" smtClean="0"/>
              <a:t>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09"/>
            <a:ext cx="1944216" cy="184188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36" y="0"/>
            <a:ext cx="2008608" cy="200860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416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738"/>
            <a:ext cx="1234480" cy="12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625461" cy="162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23</Words>
  <Application>Microsoft Office PowerPoint</Application>
  <PresentationFormat>Diavoorstelling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www.GratisCursus.be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8</cp:revision>
  <dcterms:created xsi:type="dcterms:W3CDTF">2011-01-31T06:44:44Z</dcterms:created>
  <dcterms:modified xsi:type="dcterms:W3CDTF">2011-02-01T00:51:21Z</dcterms:modified>
</cp:coreProperties>
</file>