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59" autoAdjust="0"/>
    <p:restoredTop sz="93919" autoAdjust="0"/>
  </p:normalViewPr>
  <p:slideViewPr>
    <p:cSldViewPr>
      <p:cViewPr>
        <p:scale>
          <a:sx n="40" d="100"/>
          <a:sy n="40" d="100"/>
        </p:scale>
        <p:origin x="-72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737152"/>
        <c:axId val="96738688"/>
        <c:axId val="93272256"/>
      </c:bar3DChart>
      <c:catAx>
        <c:axId val="9673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738688"/>
        <c:crosses val="autoZero"/>
        <c:auto val="1"/>
        <c:lblAlgn val="ctr"/>
        <c:lblOffset val="100"/>
        <c:noMultiLvlLbl val="0"/>
      </c:catAx>
      <c:valAx>
        <c:axId val="9673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737152"/>
        <c:crosses val="autoZero"/>
        <c:crossBetween val="between"/>
      </c:valAx>
      <c:serAx>
        <c:axId val="93272256"/>
        <c:scaling>
          <c:orientation val="minMax"/>
        </c:scaling>
        <c:delete val="1"/>
        <c:axPos val="b"/>
        <c:majorTickMark val="out"/>
        <c:minorTickMark val="none"/>
        <c:tickLblPos val="nextTo"/>
        <c:crossAx val="9673868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14246" y="0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82233" y="245861"/>
            <a:ext cx="8557727" cy="1200329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7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7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1352718" y="4869160"/>
            <a:ext cx="6416758" cy="1323439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/>
            </a:prstTxWarp>
            <a:spAutoFit/>
          </a:bodyPr>
          <a:lstStyle/>
          <a:p>
            <a:r>
              <a:rPr lang="nl-BE" sz="800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What else?</a:t>
            </a:r>
            <a:endParaRPr lang="nl-BE" sz="800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531" y="1628800"/>
            <a:ext cx="3406130" cy="357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8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conveyor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14246" y="0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6616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73699" y="302022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1694</TotalTime>
  <Words>207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147</cp:revision>
  <dcterms:created xsi:type="dcterms:W3CDTF">2011-01-31T06:44:44Z</dcterms:created>
  <dcterms:modified xsi:type="dcterms:W3CDTF">2011-02-11T06:26:39Z</dcterms:modified>
</cp:coreProperties>
</file>