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8" r:id="rId2"/>
    <p:sldId id="265" r:id="rId3"/>
    <p:sldId id="260" r:id="rId4"/>
    <p:sldId id="257" r:id="rId5"/>
    <p:sldId id="270" r:id="rId6"/>
    <p:sldId id="258" r:id="rId7"/>
    <p:sldId id="266" r:id="rId8"/>
    <p:sldId id="267" r:id="rId9"/>
    <p:sldId id="261" r:id="rId10"/>
    <p:sldId id="262" r:id="rId11"/>
    <p:sldId id="263" r:id="rId12"/>
    <p:sldId id="264" r:id="rId13"/>
    <p:sldId id="269" r:id="rId14"/>
    <p:sldId id="271" r:id="rId15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0" autoAdjust="0"/>
    <p:restoredTop sz="93919" autoAdjust="0"/>
  </p:normalViewPr>
  <p:slideViewPr>
    <p:cSldViewPr>
      <p:cViewPr>
        <p:scale>
          <a:sx n="40" d="100"/>
          <a:sy n="40" d="100"/>
        </p:scale>
        <p:origin x="-56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4103680"/>
        <c:axId val="184105216"/>
        <c:axId val="184152064"/>
      </c:bar3DChart>
      <c:catAx>
        <c:axId val="18410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4105216"/>
        <c:crosses val="autoZero"/>
        <c:auto val="1"/>
        <c:lblAlgn val="ctr"/>
        <c:lblOffset val="100"/>
        <c:noMultiLvlLbl val="0"/>
      </c:catAx>
      <c:valAx>
        <c:axId val="184105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4103680"/>
        <c:crosses val="autoZero"/>
        <c:crossBetween val="between"/>
      </c:valAx>
      <c:serAx>
        <c:axId val="184152064"/>
        <c:scaling>
          <c:orientation val="minMax"/>
        </c:scaling>
        <c:delete val="1"/>
        <c:axPos val="b"/>
        <c:majorTickMark val="out"/>
        <c:minorTickMark val="none"/>
        <c:tickLblPos val="nextTo"/>
        <c:crossAx val="1841052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140712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848598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4085837" y="2330352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200" dirty="0" smtClean="0"/>
              <a:t>Op welke site kun je makkelijkst iets leren?</a:t>
            </a:r>
            <a:endParaRPr lang="nl-BE" sz="3200" dirty="0"/>
          </a:p>
        </p:txBody>
      </p:sp>
      <p:sp>
        <p:nvSpPr>
          <p:cNvPr id="7" name="Afgeronde rechthoek 6"/>
          <p:cNvSpPr/>
          <p:nvPr/>
        </p:nvSpPr>
        <p:spPr>
          <a:xfrm>
            <a:off x="4572001" y="3632640"/>
            <a:ext cx="3547844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2800" dirty="0" smtClean="0"/>
              <a:t>www.GratisCursus.be</a:t>
            </a:r>
            <a:endParaRPr lang="nl-BE" sz="2800" dirty="0"/>
          </a:p>
        </p:txBody>
      </p:sp>
      <p:sp>
        <p:nvSpPr>
          <p:cNvPr id="8" name="Afgeronde rechthoek 7"/>
          <p:cNvSpPr/>
          <p:nvPr/>
        </p:nvSpPr>
        <p:spPr>
          <a:xfrm>
            <a:off x="4572001" y="5085184"/>
            <a:ext cx="3547844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2800" dirty="0" smtClean="0"/>
              <a:t>www.UwSchool.be</a:t>
            </a:r>
            <a:endParaRPr lang="nl-BE" sz="2800" dirty="0"/>
          </a:p>
        </p:txBody>
      </p:sp>
      <p:sp>
        <p:nvSpPr>
          <p:cNvPr id="10" name="Ovale toelichting 9"/>
          <p:cNvSpPr/>
          <p:nvPr/>
        </p:nvSpPr>
        <p:spPr>
          <a:xfrm>
            <a:off x="1333818" y="494655"/>
            <a:ext cx="3960440" cy="1367368"/>
          </a:xfrm>
          <a:prstGeom prst="wedgeEllipseCallout">
            <a:avLst>
              <a:gd name="adj1" fmla="val -16580"/>
              <a:gd name="adj2" fmla="val 121145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2400" dirty="0" smtClean="0"/>
              <a:t>Ben jij helemaal gek geworden?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punts ster 1"/>
          <p:cNvSpPr/>
          <p:nvPr/>
        </p:nvSpPr>
        <p:spPr>
          <a:xfrm>
            <a:off x="1618220" y="332656"/>
            <a:ext cx="5976664" cy="5976664"/>
          </a:xfrm>
          <a:prstGeom prst="star6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4000" dirty="0" smtClean="0"/>
              <a:t>Je bent een kei. </a:t>
            </a:r>
          </a:p>
          <a:p>
            <a:pPr algn="ctr"/>
            <a:r>
              <a:rPr lang="nl-BE" sz="4000" dirty="0" smtClean="0"/>
              <a:t>Jij weet tenminste wat goed is, en waar je het moet vinden</a:t>
            </a:r>
            <a:endParaRPr lang="nl-BE" sz="4000" dirty="0"/>
          </a:p>
        </p:txBody>
      </p:sp>
    </p:spTree>
    <p:extLst>
      <p:ext uri="{BB962C8B-B14F-4D97-AF65-F5344CB8AC3E}">
        <p14:creationId xmlns:p14="http://schemas.microsoft.com/office/powerpoint/2010/main" val="3068054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92662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fgeronde rechthoek 1">
            <a:hlinkClick r:id="rId7" action="ppaction://hlinksldjump"/>
          </p:cNvPr>
          <p:cNvSpPr/>
          <p:nvPr/>
        </p:nvSpPr>
        <p:spPr>
          <a:xfrm>
            <a:off x="3288486" y="1697476"/>
            <a:ext cx="2592288" cy="744295"/>
          </a:xfrm>
          <a:prstGeom prst="roundRect">
            <a:avLst/>
          </a:prstGeom>
          <a:solidFill>
            <a:schemeClr val="accent3">
              <a:lumMod val="7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Zie volledige inhoud van deze cursus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10181" y="4005064"/>
            <a:ext cx="2036406" cy="218692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1973561"/>
            <a:ext cx="9324528" cy="4680520"/>
          </a:xfrm>
          <a:prstGeom prst="rect">
            <a:avLst/>
          </a:prstGeom>
          <a:noFill/>
        </p:spPr>
        <p:txBody>
          <a:bodyPr wrap="square" numCol="4" rtlCol="0">
            <a:spAutoFit/>
          </a:bodyPr>
          <a:lstStyle/>
          <a:p>
            <a:r>
              <a:rPr lang="nl-BE" dirty="0"/>
              <a:t>Les 1</a:t>
            </a:r>
            <a:br>
              <a:rPr lang="nl-BE" dirty="0"/>
            </a:br>
            <a:r>
              <a:rPr lang="nl-BE" dirty="0"/>
              <a:t>Kennismaken met Excel 2010 (1) </a:t>
            </a:r>
            <a:br>
              <a:rPr lang="nl-BE" dirty="0"/>
            </a:br>
            <a:r>
              <a:rPr lang="nl-BE" dirty="0"/>
              <a:t>Wat is Excel?</a:t>
            </a:r>
            <a:br>
              <a:rPr lang="nl-BE" dirty="0"/>
            </a:br>
            <a:r>
              <a:rPr lang="nl-BE" dirty="0"/>
              <a:t>De gebruikersinterface </a:t>
            </a:r>
          </a:p>
          <a:p>
            <a:r>
              <a:rPr lang="nl-BE" dirty="0"/>
              <a:t>Les 2</a:t>
            </a:r>
            <a:br>
              <a:rPr lang="nl-BE" dirty="0"/>
            </a:br>
            <a:r>
              <a:rPr lang="nl-BE" dirty="0"/>
              <a:t>Kennismaken met Excel 2010 (2)</a:t>
            </a:r>
            <a:br>
              <a:rPr lang="nl-BE" dirty="0"/>
            </a:br>
            <a:r>
              <a:rPr lang="nl-BE" dirty="0"/>
              <a:t>De knop "Bestand"</a:t>
            </a:r>
            <a:br>
              <a:rPr lang="nl-BE" dirty="0"/>
            </a:br>
            <a:r>
              <a:rPr lang="nl-BE" dirty="0"/>
              <a:t>De "Backstage" weergave (1)</a:t>
            </a:r>
          </a:p>
          <a:p>
            <a:r>
              <a:rPr lang="nl-BE" dirty="0"/>
              <a:t>Les 3</a:t>
            </a:r>
            <a:br>
              <a:rPr lang="nl-BE" dirty="0"/>
            </a:br>
            <a:r>
              <a:rPr lang="nl-BE" dirty="0"/>
              <a:t>Kennismaken met Excel 2010 (3) </a:t>
            </a:r>
            <a:br>
              <a:rPr lang="nl-BE" dirty="0"/>
            </a:br>
            <a:r>
              <a:rPr lang="nl-BE" dirty="0"/>
              <a:t>De "Backstage" weergave (2)</a:t>
            </a:r>
          </a:p>
          <a:p>
            <a:r>
              <a:rPr lang="nl-BE" dirty="0"/>
              <a:t>Les 4</a:t>
            </a:r>
            <a:br>
              <a:rPr lang="nl-BE" dirty="0"/>
            </a:br>
            <a:r>
              <a:rPr lang="nl-BE" dirty="0"/>
              <a:t>Opties in Excel (1) </a:t>
            </a:r>
            <a:br>
              <a:rPr lang="nl-BE" dirty="0"/>
            </a:br>
            <a:r>
              <a:rPr lang="nl-BE" dirty="0"/>
              <a:t>Categorie "Algemeen"</a:t>
            </a:r>
            <a:br>
              <a:rPr lang="nl-BE" dirty="0"/>
            </a:br>
            <a:r>
              <a:rPr lang="nl-BE" dirty="0"/>
              <a:t>Categorie "Formules"</a:t>
            </a:r>
            <a:br>
              <a:rPr lang="nl-BE" dirty="0"/>
            </a:br>
            <a:r>
              <a:rPr lang="nl-BE" dirty="0"/>
              <a:t>Categorie "Controle"</a:t>
            </a:r>
          </a:p>
          <a:p>
            <a:r>
              <a:rPr lang="nl-BE" dirty="0"/>
              <a:t>Les 5</a:t>
            </a:r>
            <a:br>
              <a:rPr lang="nl-BE" dirty="0"/>
            </a:br>
            <a:r>
              <a:rPr lang="nl-BE" dirty="0"/>
              <a:t>Opties in Excel (2) </a:t>
            </a:r>
            <a:br>
              <a:rPr lang="nl-BE" dirty="0"/>
            </a:br>
            <a:r>
              <a:rPr lang="nl-BE" dirty="0"/>
              <a:t>Categorie "Opslaan"</a:t>
            </a:r>
            <a:br>
              <a:rPr lang="nl-BE" dirty="0"/>
            </a:br>
            <a:r>
              <a:rPr lang="nl-BE" dirty="0"/>
              <a:t>Categorie "Taal"</a:t>
            </a:r>
            <a:br>
              <a:rPr lang="nl-BE" dirty="0"/>
            </a:br>
            <a:r>
              <a:rPr lang="nl-BE" dirty="0"/>
              <a:t>Categorie "Geavanceerd"</a:t>
            </a:r>
            <a:br>
              <a:rPr lang="nl-BE" dirty="0"/>
            </a:br>
            <a:r>
              <a:rPr lang="nl-BE" dirty="0"/>
              <a:t>Categorie "Lint aanpassen" </a:t>
            </a:r>
            <a:br>
              <a:rPr lang="nl-BE" dirty="0"/>
            </a:br>
            <a:r>
              <a:rPr lang="nl-BE" dirty="0"/>
              <a:t>Categorie "Werkbalk Snelle toegang"</a:t>
            </a:r>
            <a:br>
              <a:rPr lang="nl-BE" dirty="0"/>
            </a:br>
            <a:r>
              <a:rPr lang="nl-BE" dirty="0"/>
              <a:t>Categorie "Invoegtoepassingen"</a:t>
            </a:r>
            <a:br>
              <a:rPr lang="nl-BE" dirty="0"/>
            </a:br>
            <a:r>
              <a:rPr lang="nl-BE" dirty="0"/>
              <a:t>Categorie "Vertrouwenscentrum"</a:t>
            </a:r>
          </a:p>
          <a:p>
            <a:r>
              <a:rPr lang="nl-BE" dirty="0"/>
              <a:t>Les 6</a:t>
            </a:r>
            <a:br>
              <a:rPr lang="nl-BE" dirty="0"/>
            </a:br>
            <a:r>
              <a:rPr lang="nl-BE" dirty="0"/>
              <a:t>Het Lint (1) </a:t>
            </a:r>
            <a:br>
              <a:rPr lang="nl-BE" dirty="0"/>
            </a:br>
            <a:r>
              <a:rPr lang="nl-BE" dirty="0"/>
              <a:t>Overzicht</a:t>
            </a:r>
            <a:br>
              <a:rPr lang="nl-BE" dirty="0"/>
            </a:br>
            <a:r>
              <a:rPr lang="nl-BE" dirty="0"/>
              <a:t>Het lint minimaliseren</a:t>
            </a:r>
          </a:p>
          <a:p>
            <a:r>
              <a:rPr lang="nl-BE" dirty="0"/>
              <a:t>Les 7</a:t>
            </a:r>
            <a:br>
              <a:rPr lang="nl-BE" dirty="0"/>
            </a:br>
            <a:r>
              <a:rPr lang="nl-BE" dirty="0"/>
              <a:t>Het Lint (2) </a:t>
            </a:r>
            <a:br>
              <a:rPr lang="nl-BE" dirty="0"/>
            </a:br>
            <a:r>
              <a:rPr lang="nl-BE" dirty="0"/>
              <a:t>Het lint aanpassen</a:t>
            </a:r>
          </a:p>
          <a:p>
            <a:r>
              <a:rPr lang="nl-BE" dirty="0"/>
              <a:t>Les 8</a:t>
            </a:r>
            <a:br>
              <a:rPr lang="nl-BE" dirty="0"/>
            </a:br>
            <a:r>
              <a:rPr lang="nl-BE" dirty="0"/>
              <a:t>Werkbalk "Snelle toegang" </a:t>
            </a:r>
            <a:br>
              <a:rPr lang="nl-BE" dirty="0"/>
            </a:br>
            <a:r>
              <a:rPr lang="nl-BE" dirty="0"/>
              <a:t>De werkbalk "Snelle toegang" aanpassen</a:t>
            </a:r>
            <a:br>
              <a:rPr lang="nl-BE" dirty="0"/>
            </a:br>
            <a:r>
              <a:rPr lang="nl-BE" dirty="0"/>
              <a:t>Aanpassingen exporteren/importeren</a:t>
            </a:r>
          </a:p>
          <a:p>
            <a:r>
              <a:rPr lang="nl-BE" dirty="0"/>
              <a:t>Les 9</a:t>
            </a:r>
            <a:br>
              <a:rPr lang="nl-BE" dirty="0"/>
            </a:br>
            <a:r>
              <a:rPr lang="nl-BE" dirty="0"/>
              <a:t>Basiskennis (1) </a:t>
            </a:r>
            <a:br>
              <a:rPr lang="nl-BE" dirty="0"/>
            </a:br>
            <a:r>
              <a:rPr lang="nl-BE" dirty="0"/>
              <a:t>Een nieuwe werkmap</a:t>
            </a:r>
            <a:br>
              <a:rPr lang="nl-BE" dirty="0"/>
            </a:br>
            <a:r>
              <a:rPr lang="nl-BE" dirty="0"/>
              <a:t>Werkbladen</a:t>
            </a:r>
            <a:br>
              <a:rPr lang="nl-BE" dirty="0"/>
            </a:br>
            <a:r>
              <a:rPr lang="nl-BE" dirty="0"/>
              <a:t>Gegevens intypen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47087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1550</TotalTime>
  <Words>253</Words>
  <Application>Microsoft Office PowerPoint</Application>
  <PresentationFormat>Diavoorstelling (4:3)</PresentationFormat>
  <Paragraphs>121</Paragraphs>
  <Slides>14</Slides>
  <Notes>1</Notes>
  <HiddenSlides>2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139</cp:revision>
  <dcterms:created xsi:type="dcterms:W3CDTF">2011-01-31T06:44:44Z</dcterms:created>
  <dcterms:modified xsi:type="dcterms:W3CDTF">2011-02-09T17:37:43Z</dcterms:modified>
</cp:coreProperties>
</file>