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4" r:id="rId3"/>
    <p:sldId id="265" r:id="rId4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54" d="100"/>
          <a:sy n="54" d="100"/>
        </p:scale>
        <p:origin x="-5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1522176"/>
        <c:axId val="111523712"/>
        <c:axId val="0"/>
      </c:bar3DChart>
      <c:catAx>
        <c:axId val="111522176"/>
        <c:scaling>
          <c:orientation val="minMax"/>
        </c:scaling>
        <c:delete val="0"/>
        <c:axPos val="b"/>
        <c:majorTickMark val="out"/>
        <c:minorTickMark val="none"/>
        <c:tickLblPos val="nextTo"/>
        <c:crossAx val="111523712"/>
        <c:crosses val="autoZero"/>
        <c:auto val="1"/>
        <c:lblAlgn val="ctr"/>
        <c:lblOffset val="100"/>
        <c:noMultiLvlLbl val="0"/>
      </c:catAx>
      <c:valAx>
        <c:axId val="111523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522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7" name="Afbeelding 6" descr="Schermopna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32648"/>
            <a:ext cx="6745232" cy="2157435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" y="3272917"/>
            <a:ext cx="2734124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0716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29</Words>
  <Application>Microsoft Office PowerPoint</Application>
  <PresentationFormat>Diavoorstelling (4:3)</PresentationFormat>
  <Paragraphs>19</Paragraphs>
  <Slides>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Kantoorthema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56</cp:revision>
  <dcterms:created xsi:type="dcterms:W3CDTF">2011-01-31T06:44:44Z</dcterms:created>
  <dcterms:modified xsi:type="dcterms:W3CDTF">2011-02-03T16:56:19Z</dcterms:modified>
</cp:coreProperties>
</file>