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7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717056"/>
        <c:axId val="98755712"/>
        <c:axId val="0"/>
      </c:bar3DChart>
      <c:catAx>
        <c:axId val="98717056"/>
        <c:scaling>
          <c:orientation val="minMax"/>
        </c:scaling>
        <c:delete val="0"/>
        <c:axPos val="b"/>
        <c:majorTickMark val="out"/>
        <c:minorTickMark val="none"/>
        <c:tickLblPos val="nextTo"/>
        <c:crossAx val="98755712"/>
        <c:crosses val="autoZero"/>
        <c:auto val="1"/>
        <c:lblAlgn val="ctr"/>
        <c:lblOffset val="100"/>
        <c:noMultiLvlLbl val="0"/>
      </c:catAx>
      <c:valAx>
        <c:axId val="98755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717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FB4B97-BED5-49D2-A065-64EA41F920B9}" type="doc">
      <dgm:prSet loTypeId="urn:microsoft.com/office/officeart/2005/8/layout/b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BE"/>
        </a:p>
      </dgm:t>
    </dgm:pt>
    <dgm:pt modelId="{FEFBF1F6-1278-44C5-BE06-8F8BAF5562A7}">
      <dgm:prSet phldrT="[Tekst]"/>
      <dgm:spPr/>
      <dgm:t>
        <a:bodyPr/>
        <a:lstStyle/>
        <a:p>
          <a:r>
            <a:rPr lang="nl-BE" dirty="0" smtClean="0"/>
            <a:t>Kostprijs</a:t>
          </a:r>
          <a:endParaRPr lang="nl-BE" dirty="0"/>
        </a:p>
      </dgm:t>
    </dgm:pt>
    <dgm:pt modelId="{3DDDF90E-70ED-479A-B680-233FED0B51B7}" type="parTrans" cxnId="{0EC221E9-ED9F-46C4-9007-F6CA79EF6C11}">
      <dgm:prSet/>
      <dgm:spPr/>
      <dgm:t>
        <a:bodyPr/>
        <a:lstStyle/>
        <a:p>
          <a:endParaRPr lang="nl-BE"/>
        </a:p>
      </dgm:t>
    </dgm:pt>
    <dgm:pt modelId="{2C51D4DE-3E15-4544-9A66-708C0A90B855}" type="sibTrans" cxnId="{0EC221E9-ED9F-46C4-9007-F6CA79EF6C11}">
      <dgm:prSet/>
      <dgm:spPr/>
      <dgm:t>
        <a:bodyPr/>
        <a:lstStyle/>
        <a:p>
          <a:endParaRPr lang="nl-BE"/>
        </a:p>
      </dgm:t>
    </dgm:pt>
    <dgm:pt modelId="{FA7BA23D-7743-4F5D-A702-10FEC8CAA64D}">
      <dgm:prSet phldrT="[Tekst]"/>
      <dgm:spPr/>
      <dgm:t>
        <a:bodyPr/>
        <a:lstStyle/>
        <a:p>
          <a:r>
            <a:rPr lang="nl-BE" dirty="0" smtClean="0"/>
            <a:t>Algemene kosten</a:t>
          </a:r>
          <a:endParaRPr lang="nl-BE" dirty="0"/>
        </a:p>
      </dgm:t>
    </dgm:pt>
    <dgm:pt modelId="{4F8F24BC-808E-446E-B28E-58DBB884F95C}" type="parTrans" cxnId="{EFAF6339-999D-4598-BAB8-FFEE3505C480}">
      <dgm:prSet/>
      <dgm:spPr/>
      <dgm:t>
        <a:bodyPr/>
        <a:lstStyle/>
        <a:p>
          <a:endParaRPr lang="nl-BE"/>
        </a:p>
      </dgm:t>
    </dgm:pt>
    <dgm:pt modelId="{0ADB75DC-BF6F-4AB6-8503-B7AFAD627232}" type="sibTrans" cxnId="{EFAF6339-999D-4598-BAB8-FFEE3505C480}">
      <dgm:prSet/>
      <dgm:spPr/>
      <dgm:t>
        <a:bodyPr/>
        <a:lstStyle/>
        <a:p>
          <a:endParaRPr lang="nl-BE"/>
        </a:p>
      </dgm:t>
    </dgm:pt>
    <dgm:pt modelId="{173A049A-88DC-4758-A340-0865D5AEA44B}">
      <dgm:prSet phldrT="[Tekst]"/>
      <dgm:spPr/>
      <dgm:t>
        <a:bodyPr/>
        <a:lstStyle/>
        <a:p>
          <a:r>
            <a:rPr lang="nl-BE" dirty="0" smtClean="0"/>
            <a:t>Winst</a:t>
          </a:r>
          <a:endParaRPr lang="nl-BE" dirty="0"/>
        </a:p>
      </dgm:t>
    </dgm:pt>
    <dgm:pt modelId="{675B78A2-43A2-4BC9-B240-1997F4378EC3}" type="parTrans" cxnId="{DF1471A7-43FF-42F5-8271-3212D346C93F}">
      <dgm:prSet/>
      <dgm:spPr/>
      <dgm:t>
        <a:bodyPr/>
        <a:lstStyle/>
        <a:p>
          <a:endParaRPr lang="nl-BE"/>
        </a:p>
      </dgm:t>
    </dgm:pt>
    <dgm:pt modelId="{FE615C71-137B-432E-A11C-5198DE20D464}" type="sibTrans" cxnId="{DF1471A7-43FF-42F5-8271-3212D346C93F}">
      <dgm:prSet/>
      <dgm:spPr/>
      <dgm:t>
        <a:bodyPr/>
        <a:lstStyle/>
        <a:p>
          <a:endParaRPr lang="nl-BE"/>
        </a:p>
      </dgm:t>
    </dgm:pt>
    <dgm:pt modelId="{A9FF2FE8-9C4B-4760-8B18-D376B8E8260F}">
      <dgm:prSet phldrT="[Tekst]"/>
      <dgm:spPr/>
      <dgm:t>
        <a:bodyPr/>
        <a:lstStyle/>
        <a:p>
          <a:r>
            <a:rPr lang="nl-BE" dirty="0" smtClean="0"/>
            <a:t>Verkoopprijs</a:t>
          </a:r>
          <a:endParaRPr lang="nl-BE" dirty="0"/>
        </a:p>
      </dgm:t>
    </dgm:pt>
    <dgm:pt modelId="{7056AACC-D53B-483B-86DA-3DF061D38A05}" type="parTrans" cxnId="{631E8364-8E83-454C-9690-87D3B506591A}">
      <dgm:prSet/>
      <dgm:spPr/>
      <dgm:t>
        <a:bodyPr/>
        <a:lstStyle/>
        <a:p>
          <a:endParaRPr lang="nl-BE"/>
        </a:p>
      </dgm:t>
    </dgm:pt>
    <dgm:pt modelId="{870147A1-19CD-44CD-AF39-E4C51D3B38DF}" type="sibTrans" cxnId="{631E8364-8E83-454C-9690-87D3B506591A}">
      <dgm:prSet/>
      <dgm:spPr/>
      <dgm:t>
        <a:bodyPr/>
        <a:lstStyle/>
        <a:p>
          <a:endParaRPr lang="nl-BE"/>
        </a:p>
      </dgm:t>
    </dgm:pt>
    <dgm:pt modelId="{5689A9DF-1D52-4EDA-BD6E-429474B6E374}">
      <dgm:prSet phldrT="[Tekst]"/>
      <dgm:spPr/>
      <dgm:t>
        <a:bodyPr/>
        <a:lstStyle/>
        <a:p>
          <a:r>
            <a:rPr lang="nl-BE" dirty="0" smtClean="0"/>
            <a:t>Extra kosten</a:t>
          </a:r>
          <a:endParaRPr lang="nl-BE" dirty="0"/>
        </a:p>
      </dgm:t>
    </dgm:pt>
    <dgm:pt modelId="{C1E3CB8F-9C32-414D-8F8D-1A1E664898BF}" type="sibTrans" cxnId="{A24BF4CA-6A38-46B3-865B-E5E39024F085}">
      <dgm:prSet/>
      <dgm:spPr/>
      <dgm:t>
        <a:bodyPr/>
        <a:lstStyle/>
        <a:p>
          <a:endParaRPr lang="nl-BE"/>
        </a:p>
      </dgm:t>
    </dgm:pt>
    <dgm:pt modelId="{E054EC7A-C739-41FA-B603-D3A563F33CB9}" type="parTrans" cxnId="{A24BF4CA-6A38-46B3-865B-E5E39024F085}">
      <dgm:prSet/>
      <dgm:spPr/>
      <dgm:t>
        <a:bodyPr/>
        <a:lstStyle/>
        <a:p>
          <a:endParaRPr lang="nl-BE"/>
        </a:p>
      </dgm:t>
    </dgm:pt>
    <dgm:pt modelId="{AD1E09A7-D75B-4C2A-8E22-77649A544B6A}" type="pres">
      <dgm:prSet presAssocID="{FBFB4B97-BED5-49D2-A065-64EA41F920B9}" presName="Name0" presStyleCnt="0">
        <dgm:presLayoutVars>
          <dgm:dir/>
          <dgm:resizeHandles val="exact"/>
        </dgm:presLayoutVars>
      </dgm:prSet>
      <dgm:spPr/>
    </dgm:pt>
    <dgm:pt modelId="{F19DF3C7-6EE8-45F4-948E-40CE3CC51C4B}" type="pres">
      <dgm:prSet presAssocID="{FEFBF1F6-1278-44C5-BE06-8F8BAF5562A7}" presName="node" presStyleLbl="node1" presStyleIdx="0" presStyleCnt="5" custScaleX="36881" custScaleY="24018" custLinFactNeighborX="-17188" custLinFactNeighborY="1348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A4625BCF-34EA-4687-98B7-92D14CA94E2C}" type="pres">
      <dgm:prSet presAssocID="{2C51D4DE-3E15-4544-9A66-708C0A90B855}" presName="sibTrans" presStyleLbl="sibTrans1D1" presStyleIdx="0" presStyleCnt="4"/>
      <dgm:spPr/>
    </dgm:pt>
    <dgm:pt modelId="{84DC3DE9-0B7F-42CD-BEC0-1B4E3E46B2CD}" type="pres">
      <dgm:prSet presAssocID="{2C51D4DE-3E15-4544-9A66-708C0A90B855}" presName="connectorText" presStyleLbl="sibTrans1D1" presStyleIdx="0" presStyleCnt="4"/>
      <dgm:spPr/>
    </dgm:pt>
    <dgm:pt modelId="{35AF48C9-9CC8-43B6-90AC-C69C214A2FAC}" type="pres">
      <dgm:prSet presAssocID="{FA7BA23D-7743-4F5D-A702-10FEC8CAA64D}" presName="node" presStyleLbl="node1" presStyleIdx="1" presStyleCnt="5" custScaleX="32617" custScaleY="25791" custLinFactNeighborX="-19419" custLinFactNeighborY="54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12C117A-E007-461E-9653-FABDA86A8B96}" type="pres">
      <dgm:prSet presAssocID="{0ADB75DC-BF6F-4AB6-8503-B7AFAD627232}" presName="sibTrans" presStyleLbl="sibTrans1D1" presStyleIdx="1" presStyleCnt="4"/>
      <dgm:spPr/>
    </dgm:pt>
    <dgm:pt modelId="{74E442EB-7D71-4ED5-95B2-CAB927D62928}" type="pres">
      <dgm:prSet presAssocID="{0ADB75DC-BF6F-4AB6-8503-B7AFAD627232}" presName="connectorText" presStyleLbl="sibTrans1D1" presStyleIdx="1" presStyleCnt="4"/>
      <dgm:spPr/>
    </dgm:pt>
    <dgm:pt modelId="{E782BA6C-EA13-45BA-904B-D22B114B021C}" type="pres">
      <dgm:prSet presAssocID="{5689A9DF-1D52-4EDA-BD6E-429474B6E374}" presName="node" presStyleLbl="node1" presStyleIdx="2" presStyleCnt="5" custScaleX="30435" custScaleY="21156" custLinFactNeighborX="80451" custLinFactNeighborY="-63462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FA0131C1-EF8B-49BB-907F-E1EF58E38AC5}" type="pres">
      <dgm:prSet presAssocID="{C1E3CB8F-9C32-414D-8F8D-1A1E664898BF}" presName="sibTrans" presStyleLbl="sibTrans1D1" presStyleIdx="2" presStyleCnt="4"/>
      <dgm:spPr/>
    </dgm:pt>
    <dgm:pt modelId="{9B7C5AE8-5B5F-4813-BC04-49C8BAEB91C1}" type="pres">
      <dgm:prSet presAssocID="{C1E3CB8F-9C32-414D-8F8D-1A1E664898BF}" presName="connectorText" presStyleLbl="sibTrans1D1" presStyleIdx="2" presStyleCnt="4"/>
      <dgm:spPr/>
    </dgm:pt>
    <dgm:pt modelId="{5383E0EE-C096-4425-A87C-4A630990F424}" type="pres">
      <dgm:prSet presAssocID="{173A049A-88DC-4758-A340-0865D5AEA44B}" presName="node" presStyleLbl="node1" presStyleIdx="3" presStyleCnt="5" custScaleX="26037" custScaleY="23988" custLinFactNeighborX="-54135" custLinFactNeighborY="-15877">
        <dgm:presLayoutVars>
          <dgm:bulletEnabled val="1"/>
        </dgm:presLayoutVars>
      </dgm:prSet>
      <dgm:spPr/>
    </dgm:pt>
    <dgm:pt modelId="{59A4F331-C36E-4446-8B8B-92927C0055DF}" type="pres">
      <dgm:prSet presAssocID="{FE615C71-137B-432E-A11C-5198DE20D464}" presName="sibTrans" presStyleLbl="sibTrans1D1" presStyleIdx="3" presStyleCnt="4"/>
      <dgm:spPr/>
    </dgm:pt>
    <dgm:pt modelId="{CB126AB3-6C25-4604-AB95-4F3BE6154273}" type="pres">
      <dgm:prSet presAssocID="{FE615C71-137B-432E-A11C-5198DE20D464}" presName="connectorText" presStyleLbl="sibTrans1D1" presStyleIdx="3" presStyleCnt="4"/>
      <dgm:spPr/>
    </dgm:pt>
    <dgm:pt modelId="{C1B920C7-BDB8-4719-8619-6E01A219EF57}" type="pres">
      <dgm:prSet presAssocID="{A9FF2FE8-9C4B-4760-8B18-D376B8E8260F}" presName="node" presStyleLbl="node1" presStyleIdx="4" presStyleCnt="5" custScaleX="32230" custScaleY="24720" custLinFactNeighborX="-50238" custLinFactNeighborY="-17510">
        <dgm:presLayoutVars>
          <dgm:bulletEnabled val="1"/>
        </dgm:presLayoutVars>
      </dgm:prSet>
      <dgm:spPr/>
    </dgm:pt>
  </dgm:ptLst>
  <dgm:cxnLst>
    <dgm:cxn modelId="{07306800-60DA-4CAC-AF87-FC2D75DFFD90}" type="presOf" srcId="{0ADB75DC-BF6F-4AB6-8503-B7AFAD627232}" destId="{74E442EB-7D71-4ED5-95B2-CAB927D62928}" srcOrd="1" destOrd="0" presId="urn:microsoft.com/office/officeart/2005/8/layout/bProcess3"/>
    <dgm:cxn modelId="{631E8364-8E83-454C-9690-87D3B506591A}" srcId="{FBFB4B97-BED5-49D2-A065-64EA41F920B9}" destId="{A9FF2FE8-9C4B-4760-8B18-D376B8E8260F}" srcOrd="4" destOrd="0" parTransId="{7056AACC-D53B-483B-86DA-3DF061D38A05}" sibTransId="{870147A1-19CD-44CD-AF39-E4C51D3B38DF}"/>
    <dgm:cxn modelId="{7CF8FD45-8C16-42A3-95A7-6976FC051BFB}" type="presOf" srcId="{2C51D4DE-3E15-4544-9A66-708C0A90B855}" destId="{A4625BCF-34EA-4687-98B7-92D14CA94E2C}" srcOrd="0" destOrd="0" presId="urn:microsoft.com/office/officeart/2005/8/layout/bProcess3"/>
    <dgm:cxn modelId="{BEE86A01-CEE5-408A-8689-C9D1F2440230}" type="presOf" srcId="{2C51D4DE-3E15-4544-9A66-708C0A90B855}" destId="{84DC3DE9-0B7F-42CD-BEC0-1B4E3E46B2CD}" srcOrd="1" destOrd="0" presId="urn:microsoft.com/office/officeart/2005/8/layout/bProcess3"/>
    <dgm:cxn modelId="{00C4288C-A0F2-41B8-A153-E98C7E3FB37F}" type="presOf" srcId="{5689A9DF-1D52-4EDA-BD6E-429474B6E374}" destId="{E782BA6C-EA13-45BA-904B-D22B114B021C}" srcOrd="0" destOrd="0" presId="urn:microsoft.com/office/officeart/2005/8/layout/bProcess3"/>
    <dgm:cxn modelId="{FA7524C4-A0CA-4FC0-81A4-E781F0A952FF}" type="presOf" srcId="{FE615C71-137B-432E-A11C-5198DE20D464}" destId="{59A4F331-C36E-4446-8B8B-92927C0055DF}" srcOrd="0" destOrd="0" presId="urn:microsoft.com/office/officeart/2005/8/layout/bProcess3"/>
    <dgm:cxn modelId="{1DD6C19C-3C22-41E2-A339-F5824DB972C2}" type="presOf" srcId="{FBFB4B97-BED5-49D2-A065-64EA41F920B9}" destId="{AD1E09A7-D75B-4C2A-8E22-77649A544B6A}" srcOrd="0" destOrd="0" presId="urn:microsoft.com/office/officeart/2005/8/layout/bProcess3"/>
    <dgm:cxn modelId="{BDA6BF82-52B3-45BF-90DB-9AB2492CF5C9}" type="presOf" srcId="{173A049A-88DC-4758-A340-0865D5AEA44B}" destId="{5383E0EE-C096-4425-A87C-4A630990F424}" srcOrd="0" destOrd="0" presId="urn:microsoft.com/office/officeart/2005/8/layout/bProcess3"/>
    <dgm:cxn modelId="{DF1471A7-43FF-42F5-8271-3212D346C93F}" srcId="{FBFB4B97-BED5-49D2-A065-64EA41F920B9}" destId="{173A049A-88DC-4758-A340-0865D5AEA44B}" srcOrd="3" destOrd="0" parTransId="{675B78A2-43A2-4BC9-B240-1997F4378EC3}" sibTransId="{FE615C71-137B-432E-A11C-5198DE20D464}"/>
    <dgm:cxn modelId="{B46F6DFA-77FD-4F7E-AF2B-33AB5D86656D}" type="presOf" srcId="{FEFBF1F6-1278-44C5-BE06-8F8BAF5562A7}" destId="{F19DF3C7-6EE8-45F4-948E-40CE3CC51C4B}" srcOrd="0" destOrd="0" presId="urn:microsoft.com/office/officeart/2005/8/layout/bProcess3"/>
    <dgm:cxn modelId="{0EC221E9-ED9F-46C4-9007-F6CA79EF6C11}" srcId="{FBFB4B97-BED5-49D2-A065-64EA41F920B9}" destId="{FEFBF1F6-1278-44C5-BE06-8F8BAF5562A7}" srcOrd="0" destOrd="0" parTransId="{3DDDF90E-70ED-479A-B680-233FED0B51B7}" sibTransId="{2C51D4DE-3E15-4544-9A66-708C0A90B855}"/>
    <dgm:cxn modelId="{8B4926EE-E89E-42D5-BEF8-2EE8E214B3B0}" type="presOf" srcId="{FA7BA23D-7743-4F5D-A702-10FEC8CAA64D}" destId="{35AF48C9-9CC8-43B6-90AC-C69C214A2FAC}" srcOrd="0" destOrd="0" presId="urn:microsoft.com/office/officeart/2005/8/layout/bProcess3"/>
    <dgm:cxn modelId="{EFAF6339-999D-4598-BAB8-FFEE3505C480}" srcId="{FBFB4B97-BED5-49D2-A065-64EA41F920B9}" destId="{FA7BA23D-7743-4F5D-A702-10FEC8CAA64D}" srcOrd="1" destOrd="0" parTransId="{4F8F24BC-808E-446E-B28E-58DBB884F95C}" sibTransId="{0ADB75DC-BF6F-4AB6-8503-B7AFAD627232}"/>
    <dgm:cxn modelId="{A24BF4CA-6A38-46B3-865B-E5E39024F085}" srcId="{FBFB4B97-BED5-49D2-A065-64EA41F920B9}" destId="{5689A9DF-1D52-4EDA-BD6E-429474B6E374}" srcOrd="2" destOrd="0" parTransId="{E054EC7A-C739-41FA-B603-D3A563F33CB9}" sibTransId="{C1E3CB8F-9C32-414D-8F8D-1A1E664898BF}"/>
    <dgm:cxn modelId="{169EC815-0121-4B26-9C73-EEB9317C587A}" type="presOf" srcId="{0ADB75DC-BF6F-4AB6-8503-B7AFAD627232}" destId="{D12C117A-E007-461E-9653-FABDA86A8B96}" srcOrd="0" destOrd="0" presId="urn:microsoft.com/office/officeart/2005/8/layout/bProcess3"/>
    <dgm:cxn modelId="{BADB20B1-624B-4262-966B-10AEC5EF8900}" type="presOf" srcId="{C1E3CB8F-9C32-414D-8F8D-1A1E664898BF}" destId="{FA0131C1-EF8B-49BB-907F-E1EF58E38AC5}" srcOrd="0" destOrd="0" presId="urn:microsoft.com/office/officeart/2005/8/layout/bProcess3"/>
    <dgm:cxn modelId="{F28EC7B7-A682-4DA5-8959-E91B1E63359A}" type="presOf" srcId="{FE615C71-137B-432E-A11C-5198DE20D464}" destId="{CB126AB3-6C25-4604-AB95-4F3BE6154273}" srcOrd="1" destOrd="0" presId="urn:microsoft.com/office/officeart/2005/8/layout/bProcess3"/>
    <dgm:cxn modelId="{B038408C-69B7-4E3D-8A98-4B9EA2489C2A}" type="presOf" srcId="{A9FF2FE8-9C4B-4760-8B18-D376B8E8260F}" destId="{C1B920C7-BDB8-4719-8619-6E01A219EF57}" srcOrd="0" destOrd="0" presId="urn:microsoft.com/office/officeart/2005/8/layout/bProcess3"/>
    <dgm:cxn modelId="{0C0DD386-619A-494D-9CCA-694937941331}" type="presOf" srcId="{C1E3CB8F-9C32-414D-8F8D-1A1E664898BF}" destId="{9B7C5AE8-5B5F-4813-BC04-49C8BAEB91C1}" srcOrd="1" destOrd="0" presId="urn:microsoft.com/office/officeart/2005/8/layout/bProcess3"/>
    <dgm:cxn modelId="{08DD173F-4817-4711-BDCA-8C4B85409B97}" type="presParOf" srcId="{AD1E09A7-D75B-4C2A-8E22-77649A544B6A}" destId="{F19DF3C7-6EE8-45F4-948E-40CE3CC51C4B}" srcOrd="0" destOrd="0" presId="urn:microsoft.com/office/officeart/2005/8/layout/bProcess3"/>
    <dgm:cxn modelId="{F63696A3-D5E2-4829-B9A1-F9565A55CE31}" type="presParOf" srcId="{AD1E09A7-D75B-4C2A-8E22-77649A544B6A}" destId="{A4625BCF-34EA-4687-98B7-92D14CA94E2C}" srcOrd="1" destOrd="0" presId="urn:microsoft.com/office/officeart/2005/8/layout/bProcess3"/>
    <dgm:cxn modelId="{5009F80D-04FC-48C7-9E41-DA6C1D546B67}" type="presParOf" srcId="{A4625BCF-34EA-4687-98B7-92D14CA94E2C}" destId="{84DC3DE9-0B7F-42CD-BEC0-1B4E3E46B2CD}" srcOrd="0" destOrd="0" presId="urn:microsoft.com/office/officeart/2005/8/layout/bProcess3"/>
    <dgm:cxn modelId="{DB974E91-453B-40BB-AEF7-4C906C314AD8}" type="presParOf" srcId="{AD1E09A7-D75B-4C2A-8E22-77649A544B6A}" destId="{35AF48C9-9CC8-43B6-90AC-C69C214A2FAC}" srcOrd="2" destOrd="0" presId="urn:microsoft.com/office/officeart/2005/8/layout/bProcess3"/>
    <dgm:cxn modelId="{4525F5D9-FA13-49B4-B8C5-774EF6CD204F}" type="presParOf" srcId="{AD1E09A7-D75B-4C2A-8E22-77649A544B6A}" destId="{D12C117A-E007-461E-9653-FABDA86A8B96}" srcOrd="3" destOrd="0" presId="urn:microsoft.com/office/officeart/2005/8/layout/bProcess3"/>
    <dgm:cxn modelId="{C1AA72EA-AF61-48DA-A07D-95393E0B5676}" type="presParOf" srcId="{D12C117A-E007-461E-9653-FABDA86A8B96}" destId="{74E442EB-7D71-4ED5-95B2-CAB927D62928}" srcOrd="0" destOrd="0" presId="urn:microsoft.com/office/officeart/2005/8/layout/bProcess3"/>
    <dgm:cxn modelId="{A073DDAB-B53F-4F48-9AF9-3E850FDCB15E}" type="presParOf" srcId="{AD1E09A7-D75B-4C2A-8E22-77649A544B6A}" destId="{E782BA6C-EA13-45BA-904B-D22B114B021C}" srcOrd="4" destOrd="0" presId="urn:microsoft.com/office/officeart/2005/8/layout/bProcess3"/>
    <dgm:cxn modelId="{19C90B96-E4DA-46AD-B698-6070F7D84517}" type="presParOf" srcId="{AD1E09A7-D75B-4C2A-8E22-77649A544B6A}" destId="{FA0131C1-EF8B-49BB-907F-E1EF58E38AC5}" srcOrd="5" destOrd="0" presId="urn:microsoft.com/office/officeart/2005/8/layout/bProcess3"/>
    <dgm:cxn modelId="{B8F8C8FC-9E19-4E8D-ACC2-4AD5F3AE27BA}" type="presParOf" srcId="{FA0131C1-EF8B-49BB-907F-E1EF58E38AC5}" destId="{9B7C5AE8-5B5F-4813-BC04-49C8BAEB91C1}" srcOrd="0" destOrd="0" presId="urn:microsoft.com/office/officeart/2005/8/layout/bProcess3"/>
    <dgm:cxn modelId="{7A35A344-7FC7-48D6-91C8-30A980FA8DA0}" type="presParOf" srcId="{AD1E09A7-D75B-4C2A-8E22-77649A544B6A}" destId="{5383E0EE-C096-4425-A87C-4A630990F424}" srcOrd="6" destOrd="0" presId="urn:microsoft.com/office/officeart/2005/8/layout/bProcess3"/>
    <dgm:cxn modelId="{91BDCDB4-9CE3-40EF-9CA0-A22F868550AE}" type="presParOf" srcId="{AD1E09A7-D75B-4C2A-8E22-77649A544B6A}" destId="{59A4F331-C36E-4446-8B8B-92927C0055DF}" srcOrd="7" destOrd="0" presId="urn:microsoft.com/office/officeart/2005/8/layout/bProcess3"/>
    <dgm:cxn modelId="{EAE11942-F533-4085-83CA-24DA8EFCA93C}" type="presParOf" srcId="{59A4F331-C36E-4446-8B8B-92927C0055DF}" destId="{CB126AB3-6C25-4604-AB95-4F3BE6154273}" srcOrd="0" destOrd="0" presId="urn:microsoft.com/office/officeart/2005/8/layout/bProcess3"/>
    <dgm:cxn modelId="{D64E43F1-9885-471B-9F89-E7534F21DFD6}" type="presParOf" srcId="{AD1E09A7-D75B-4C2A-8E22-77649A544B6A}" destId="{C1B920C7-BDB8-4719-8619-6E01A219EF57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25BCF-34EA-4687-98B7-92D14CA94E2C}">
      <dsp:nvSpPr>
        <dsp:cNvPr id="0" name=""/>
        <dsp:cNvSpPr/>
      </dsp:nvSpPr>
      <dsp:spPr>
        <a:xfrm>
          <a:off x="2126931" y="802777"/>
          <a:ext cx="1770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3702"/>
              </a:moveTo>
              <a:lnTo>
                <a:pt x="105648" y="73702"/>
              </a:lnTo>
              <a:lnTo>
                <a:pt x="105648" y="45720"/>
              </a:lnTo>
              <a:lnTo>
                <a:pt x="177096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2210240" y="841859"/>
        <a:ext cx="10478" cy="13275"/>
      </dsp:txXfrm>
    </dsp:sp>
    <dsp:sp modelId="{F19DF3C7-6EE8-45F4-948E-40CE3CC51C4B}">
      <dsp:nvSpPr>
        <dsp:cNvPr id="0" name=""/>
        <dsp:cNvSpPr/>
      </dsp:nvSpPr>
      <dsp:spPr>
        <a:xfrm>
          <a:off x="0" y="460591"/>
          <a:ext cx="2128731" cy="83177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Kostprijs</a:t>
          </a:r>
          <a:endParaRPr lang="nl-BE" sz="2100" kern="1200" dirty="0"/>
        </a:p>
      </dsp:txBody>
      <dsp:txXfrm>
        <a:off x="0" y="460591"/>
        <a:ext cx="2128731" cy="831775"/>
      </dsp:txXfrm>
    </dsp:sp>
    <dsp:sp modelId="{D12C117A-E007-461E-9653-FABDA86A8B96}">
      <dsp:nvSpPr>
        <dsp:cNvPr id="0" name=""/>
        <dsp:cNvSpPr/>
      </dsp:nvSpPr>
      <dsp:spPr>
        <a:xfrm>
          <a:off x="4217245" y="788468"/>
          <a:ext cx="394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60028"/>
              </a:moveTo>
              <a:lnTo>
                <a:pt x="214551" y="60028"/>
              </a:lnTo>
              <a:lnTo>
                <a:pt x="214551" y="45720"/>
              </a:lnTo>
              <a:lnTo>
                <a:pt x="394903" y="45720"/>
              </a:lnTo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4404054" y="827551"/>
        <a:ext cx="21287" cy="13275"/>
      </dsp:txXfrm>
    </dsp:sp>
    <dsp:sp modelId="{35AF48C9-9CC8-43B6-90AC-C69C214A2FAC}">
      <dsp:nvSpPr>
        <dsp:cNvPr id="0" name=""/>
        <dsp:cNvSpPr/>
      </dsp:nvSpPr>
      <dsp:spPr>
        <a:xfrm>
          <a:off x="2336428" y="401908"/>
          <a:ext cx="1882617" cy="893177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Algemene kosten</a:t>
          </a:r>
          <a:endParaRPr lang="nl-BE" sz="2100" kern="1200" dirty="0"/>
        </a:p>
      </dsp:txBody>
      <dsp:txXfrm>
        <a:off x="2336428" y="401908"/>
        <a:ext cx="1882617" cy="893177"/>
      </dsp:txXfrm>
    </dsp:sp>
    <dsp:sp modelId="{FA0131C1-EF8B-49BB-907F-E1EF58E38AC5}">
      <dsp:nvSpPr>
        <dsp:cNvPr id="0" name=""/>
        <dsp:cNvSpPr/>
      </dsp:nvSpPr>
      <dsp:spPr>
        <a:xfrm>
          <a:off x="751413" y="1198719"/>
          <a:ext cx="4771473" cy="835633"/>
        </a:xfrm>
        <a:custGeom>
          <a:avLst/>
          <a:gdLst/>
          <a:ahLst/>
          <a:cxnLst/>
          <a:rect l="0" t="0" r="0" b="0"/>
          <a:pathLst>
            <a:path>
              <a:moveTo>
                <a:pt x="4771473" y="0"/>
              </a:moveTo>
              <a:lnTo>
                <a:pt x="4771473" y="434916"/>
              </a:lnTo>
              <a:lnTo>
                <a:pt x="0" y="434916"/>
              </a:lnTo>
              <a:lnTo>
                <a:pt x="0" y="835633"/>
              </a:lnTo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3015913" y="1609898"/>
        <a:ext cx="242473" cy="13275"/>
      </dsp:txXfrm>
    </dsp:sp>
    <dsp:sp modelId="{E782BA6C-EA13-45BA-904B-D22B114B021C}">
      <dsp:nvSpPr>
        <dsp:cNvPr id="0" name=""/>
        <dsp:cNvSpPr/>
      </dsp:nvSpPr>
      <dsp:spPr>
        <a:xfrm>
          <a:off x="4644549" y="467858"/>
          <a:ext cx="1756675" cy="732660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Extra kosten</a:t>
          </a:r>
          <a:endParaRPr lang="nl-BE" sz="2100" kern="1200" dirty="0"/>
        </a:p>
      </dsp:txBody>
      <dsp:txXfrm>
        <a:off x="4644549" y="467858"/>
        <a:ext cx="1756675" cy="732660"/>
      </dsp:txXfrm>
    </dsp:sp>
    <dsp:sp modelId="{59A4F331-C36E-4446-8B8B-92927C0055DF}">
      <dsp:nvSpPr>
        <dsp:cNvPr id="0" name=""/>
        <dsp:cNvSpPr/>
      </dsp:nvSpPr>
      <dsp:spPr>
        <a:xfrm>
          <a:off x="1501027" y="2379848"/>
          <a:ext cx="148246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02272"/>
              </a:moveTo>
              <a:lnTo>
                <a:pt x="758333" y="102272"/>
              </a:lnTo>
              <a:lnTo>
                <a:pt x="758333" y="45720"/>
              </a:lnTo>
              <a:lnTo>
                <a:pt x="1482467" y="45720"/>
              </a:lnTo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2204408" y="2418930"/>
        <a:ext cx="75706" cy="13275"/>
      </dsp:txXfrm>
    </dsp:sp>
    <dsp:sp modelId="{5383E0EE-C096-4425-A87C-4A630990F424}">
      <dsp:nvSpPr>
        <dsp:cNvPr id="0" name=""/>
        <dsp:cNvSpPr/>
      </dsp:nvSpPr>
      <dsp:spPr>
        <a:xfrm>
          <a:off x="0" y="2066753"/>
          <a:ext cx="1502827" cy="830736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Winst</a:t>
          </a:r>
          <a:endParaRPr lang="nl-BE" sz="2100" kern="1200" dirty="0"/>
        </a:p>
      </dsp:txBody>
      <dsp:txXfrm>
        <a:off x="0" y="2066753"/>
        <a:ext cx="1502827" cy="830736"/>
      </dsp:txXfrm>
    </dsp:sp>
    <dsp:sp modelId="{C1B920C7-BDB8-4719-8619-6E01A219EF57}">
      <dsp:nvSpPr>
        <dsp:cNvPr id="0" name=""/>
        <dsp:cNvSpPr/>
      </dsp:nvSpPr>
      <dsp:spPr>
        <a:xfrm>
          <a:off x="3015895" y="1997525"/>
          <a:ext cx="1860280" cy="856086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Verkoopprijs</a:t>
          </a:r>
          <a:endParaRPr lang="nl-BE" sz="2100" kern="1200" dirty="0"/>
        </a:p>
      </dsp:txBody>
      <dsp:txXfrm>
        <a:off x="3015895" y="1997525"/>
        <a:ext cx="1860280" cy="8560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542667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75310571"/>
              </p:ext>
            </p:extLst>
          </p:nvPr>
        </p:nvGraphicFramePr>
        <p:xfrm>
          <a:off x="1187624" y="1717053"/>
          <a:ext cx="7776864" cy="3843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71096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43</Words>
  <Application>Microsoft Office PowerPoint</Application>
  <PresentationFormat>Diavoorstelling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46</cp:revision>
  <dcterms:created xsi:type="dcterms:W3CDTF">2011-01-31T06:44:44Z</dcterms:created>
  <dcterms:modified xsi:type="dcterms:W3CDTF">2011-02-03T15:04:54Z</dcterms:modified>
</cp:coreProperties>
</file>