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4" r:id="rId3"/>
    <p:sldId id="260" r:id="rId4"/>
    <p:sldId id="257" r:id="rId5"/>
    <p:sldId id="258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99" autoAdjust="0"/>
    <p:restoredTop sz="93919" autoAdjust="0"/>
  </p:normalViewPr>
  <p:slideViewPr>
    <p:cSldViewPr>
      <p:cViewPr>
        <p:scale>
          <a:sx n="54" d="100"/>
          <a:sy n="54" d="100"/>
        </p:scale>
        <p:origin x="-37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36" d="100"/>
          <a:sy n="36" d="100"/>
        </p:scale>
        <p:origin x="-130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werkblad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BE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title>
      <c:tx>
        <c:rich>
          <a:bodyPr/>
          <a:lstStyle/>
          <a:p>
            <a:pPr>
              <a:defRPr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defRPr>
            </a:pPr>
            <a:r>
              <a:rPr lang="nl-BE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Gevolgde cursussen</a:t>
            </a:r>
            <a:endParaRPr lang="nl-BE" dirty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c:rich>
      </c:tx>
      <c:layout/>
      <c:overlay val="0"/>
    </c:title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Reeks 1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Blad1!$B$2:$B$5</c:f>
              <c:numCache>
                <c:formatCode>General</c:formatCode>
                <c:ptCount val="4"/>
                <c:pt idx="0">
                  <c:v>50</c:v>
                </c:pt>
                <c:pt idx="1">
                  <c:v>45</c:v>
                </c:pt>
                <c:pt idx="2">
                  <c:v>52</c:v>
                </c:pt>
                <c:pt idx="3">
                  <c:v>47</c:v>
                </c:pt>
              </c:numCache>
            </c:numRef>
          </c:val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Reeks 2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Blad1!$C$2:$C$5</c:f>
              <c:numCache>
                <c:formatCode>General</c:formatCode>
                <c:ptCount val="4"/>
                <c:pt idx="0">
                  <c:v>55</c:v>
                </c:pt>
                <c:pt idx="1">
                  <c:v>46</c:v>
                </c:pt>
                <c:pt idx="2">
                  <c:v>54</c:v>
                </c:pt>
                <c:pt idx="3">
                  <c:v>45</c:v>
                </c:pt>
              </c:numCache>
            </c:numRef>
          </c:val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Reeks 3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Blad1!$D$2:$D$5</c:f>
              <c:numCache>
                <c:formatCode>General</c:formatCode>
                <c:ptCount val="4"/>
                <c:pt idx="0">
                  <c:v>60</c:v>
                </c:pt>
                <c:pt idx="1">
                  <c:v>48</c:v>
                </c:pt>
                <c:pt idx="2">
                  <c:v>51</c:v>
                </c:pt>
                <c:pt idx="3">
                  <c:v>46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6852224"/>
        <c:axId val="97132544"/>
        <c:axId val="0"/>
      </c:bar3DChart>
      <c:catAx>
        <c:axId val="96852224"/>
        <c:scaling>
          <c:orientation val="minMax"/>
        </c:scaling>
        <c:delete val="0"/>
        <c:axPos val="b"/>
        <c:majorTickMark val="out"/>
        <c:minorTickMark val="none"/>
        <c:tickLblPos val="nextTo"/>
        <c:crossAx val="97132544"/>
        <c:crosses val="autoZero"/>
        <c:auto val="1"/>
        <c:lblAlgn val="ctr"/>
        <c:lblOffset val="100"/>
        <c:noMultiLvlLbl val="0"/>
      </c:catAx>
      <c:valAx>
        <c:axId val="971325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68522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nl-BE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7F340-4069-49E0-B233-D573E5EFA4E4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1AA13-8759-4721-AD30-DAD083D0AA7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45649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1AA13-8759-4721-AD30-DAD083D0AA72}" type="slidenum">
              <a:rPr lang="nl-BE" smtClean="0"/>
              <a:t>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46571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84170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75846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50501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55210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10844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19730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15968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03748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18522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07258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61955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63034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-5241"/>
            <a:ext cx="7772400" cy="1470025"/>
          </a:xfrm>
        </p:spPr>
        <p:txBody>
          <a:bodyPr/>
          <a:lstStyle/>
          <a:p>
            <a:r>
              <a:rPr lang="nl-BE" b="1" dirty="0" smtClean="0">
                <a:solidFill>
                  <a:srgbClr val="FF0000"/>
                </a:solidFill>
              </a:rPr>
              <a:t>www.GratisCursus.be</a:t>
            </a:r>
            <a:endParaRPr lang="nl-BE" b="1" dirty="0">
              <a:solidFill>
                <a:srgbClr val="FF0000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195736" y="5507260"/>
            <a:ext cx="6400800" cy="1234108"/>
          </a:xfrm>
        </p:spPr>
        <p:txBody>
          <a:bodyPr/>
          <a:lstStyle/>
          <a:p>
            <a:r>
              <a:rPr lang="nl-BE" b="1" dirty="0" smtClean="0"/>
              <a:t>Tientallen</a:t>
            </a:r>
            <a:r>
              <a:rPr lang="nl-BE" dirty="0" smtClean="0"/>
              <a:t> gratis cursussen, enkel en alleen bij GratisCursus.be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492896"/>
            <a:ext cx="4762500" cy="4762500"/>
          </a:xfrm>
          <a:prstGeom prst="rect">
            <a:avLst/>
          </a:prstGeom>
        </p:spPr>
      </p:pic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3112821"/>
              </p:ext>
            </p:extLst>
          </p:nvPr>
        </p:nvGraphicFramePr>
        <p:xfrm>
          <a:off x="2267744" y="1124744"/>
          <a:ext cx="4848200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983940"/>
                <a:gridCol w="1212050"/>
                <a:gridCol w="1212050"/>
              </a:tblGrid>
              <a:tr h="370840"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nl-BE" dirty="0" smtClean="0"/>
                        <a:t>Gevolgde cursussen</a:t>
                      </a:r>
                      <a:endParaRPr lang="nl-B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</a:tr>
              <a:tr h="365016">
                <a:tc>
                  <a:txBody>
                    <a:bodyPr/>
                    <a:lstStyle/>
                    <a:p>
                      <a:r>
                        <a:rPr lang="nl-BE" dirty="0" smtClean="0"/>
                        <a:t>Excel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1295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995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1155</a:t>
                      </a:r>
                      <a:endParaRPr lang="nl-B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PowerPoint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795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859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780</a:t>
                      </a:r>
                      <a:endParaRPr lang="nl-B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Word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1185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1065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980</a:t>
                      </a:r>
                      <a:endParaRPr lang="nl-B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675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6812982"/>
              </p:ext>
            </p:extLst>
          </p:nvPr>
        </p:nvGraphicFramePr>
        <p:xfrm>
          <a:off x="213284" y="764704"/>
          <a:ext cx="8712968" cy="35569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itel 1"/>
          <p:cNvSpPr txBox="1">
            <a:spLocks/>
          </p:cNvSpPr>
          <p:nvPr/>
        </p:nvSpPr>
        <p:spPr>
          <a:xfrm>
            <a:off x="683568" y="-273273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b="1" dirty="0" smtClean="0">
                <a:solidFill>
                  <a:srgbClr val="FF0000"/>
                </a:solidFill>
              </a:rPr>
              <a:t>www.GratisCursus.be</a:t>
            </a:r>
            <a:endParaRPr lang="nl-BE" b="1" dirty="0">
              <a:solidFill>
                <a:srgbClr val="FF0000"/>
              </a:solidFill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184993"/>
            <a:ext cx="2734124" cy="3267075"/>
          </a:xfrm>
          <a:prstGeom prst="rect">
            <a:avLst/>
          </a:prstGeom>
        </p:spPr>
      </p:pic>
      <p:sp>
        <p:nvSpPr>
          <p:cNvPr id="7" name="Lachebekje 6"/>
          <p:cNvSpPr/>
          <p:nvPr/>
        </p:nvSpPr>
        <p:spPr>
          <a:xfrm>
            <a:off x="6775539" y="5229200"/>
            <a:ext cx="1296144" cy="1222868"/>
          </a:xfrm>
          <a:prstGeom prst="smileyFace">
            <a:avLst>
              <a:gd name="adj" fmla="val 4653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5096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8584" y="121196"/>
            <a:ext cx="8229600" cy="1143000"/>
          </a:xfrm>
        </p:spPr>
        <p:txBody>
          <a:bodyPr/>
          <a:lstStyle/>
          <a:p>
            <a:r>
              <a:rPr lang="nl-BE" dirty="0" smtClean="0"/>
              <a:t>Cursus PowerPoint</a:t>
            </a:r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3609"/>
            <a:ext cx="1944216" cy="1841889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49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136" y="0"/>
            <a:ext cx="2008608" cy="2008608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Excel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53133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04664"/>
            <a:ext cx="1656184" cy="1682335"/>
          </a:xfrm>
        </p:spPr>
      </p:pic>
      <p:sp>
        <p:nvSpPr>
          <p:cNvPr id="7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Word</a:t>
            </a:r>
            <a:endParaRPr lang="nl-BE" dirty="0"/>
          </a:p>
        </p:txBody>
      </p:sp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7168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Photoshop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88416"/>
            <a:ext cx="1625397" cy="1625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7145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Dreamweaver 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2738"/>
            <a:ext cx="1234480" cy="123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3223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Flash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74638"/>
            <a:ext cx="1625461" cy="1625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69579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473</TotalTime>
  <Words>40</Words>
  <Application>Microsoft Office PowerPoint</Application>
  <PresentationFormat>Diavoorstelling (4:3)</PresentationFormat>
  <Paragraphs>24</Paragraphs>
  <Slides>8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Kantoorthema</vt:lpstr>
      <vt:lpstr>www.GratisCursus.be</vt:lpstr>
      <vt:lpstr>PowerPoint-presentatie</vt:lpstr>
      <vt:lpstr>Cursus PowerPoint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</cp:lastModifiedBy>
  <cp:revision>29</cp:revision>
  <dcterms:created xsi:type="dcterms:W3CDTF">2011-01-31T06:44:44Z</dcterms:created>
  <dcterms:modified xsi:type="dcterms:W3CDTF">2011-02-03T07:31:21Z</dcterms:modified>
</cp:coreProperties>
</file>