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60" r:id="rId4"/>
    <p:sldId id="257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9" autoAdjust="0"/>
    <p:restoredTop sz="93919" autoAdjust="0"/>
  </p:normalViewPr>
  <p:slideViewPr>
    <p:cSldViewPr>
      <p:cViewPr>
        <p:scale>
          <a:sx n="54" d="100"/>
          <a:sy n="54" d="100"/>
        </p:scale>
        <p:origin x="-4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defRPr>
            </a:pPr>
            <a:r>
              <a:rPr lang="nl-BE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Gevolgde cursussen</a:t>
            </a:r>
            <a:endParaRPr lang="nl-BE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52</c:v>
                </c:pt>
                <c:pt idx="3">
                  <c:v>47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55</c:v>
                </c:pt>
                <c:pt idx="1">
                  <c:v>46</c:v>
                </c:pt>
                <c:pt idx="2">
                  <c:v>54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51</c:v>
                </c:pt>
                <c:pt idx="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7450624"/>
        <c:axId val="100598144"/>
        <c:axId val="0"/>
      </c:bar3DChart>
      <c:catAx>
        <c:axId val="97450624"/>
        <c:scaling>
          <c:orientation val="minMax"/>
        </c:scaling>
        <c:delete val="0"/>
        <c:axPos val="b"/>
        <c:majorTickMark val="out"/>
        <c:minorTickMark val="none"/>
        <c:tickLblPos val="nextTo"/>
        <c:crossAx val="100598144"/>
        <c:crosses val="autoZero"/>
        <c:auto val="1"/>
        <c:lblAlgn val="ctr"/>
        <c:lblOffset val="100"/>
        <c:noMultiLvlLbl val="0"/>
      </c:catAx>
      <c:valAx>
        <c:axId val="100598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74506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-5241"/>
            <a:ext cx="7772400" cy="1470025"/>
          </a:xfrm>
        </p:spPr>
        <p:txBody>
          <a:bodyPr/>
          <a:lstStyle/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507260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92896"/>
            <a:ext cx="4762500" cy="4762500"/>
          </a:xfrm>
          <a:prstGeom prst="rect">
            <a:avLst/>
          </a:prstGeom>
        </p:spPr>
      </p:pic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112821"/>
              </p:ext>
            </p:extLst>
          </p:nvPr>
        </p:nvGraphicFramePr>
        <p:xfrm>
          <a:off x="2267744" y="1124744"/>
          <a:ext cx="48482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983940"/>
                <a:gridCol w="1212050"/>
                <a:gridCol w="1212050"/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Gevolgde cursussen</a:t>
                      </a:r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65016">
                <a:tc>
                  <a:txBody>
                    <a:bodyPr/>
                    <a:lstStyle/>
                    <a:p>
                      <a:r>
                        <a:rPr lang="nl-BE" dirty="0" smtClean="0"/>
                        <a:t>Excel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1295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1155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PowerPoint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859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780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Word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1185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1065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980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756546"/>
              </p:ext>
            </p:extLst>
          </p:nvPr>
        </p:nvGraphicFramePr>
        <p:xfrm>
          <a:off x="213284" y="980728"/>
          <a:ext cx="8712968" cy="35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429000"/>
            <a:ext cx="2734124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8584" y="121196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609"/>
            <a:ext cx="1944216" cy="1841889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36" y="0"/>
            <a:ext cx="2008608" cy="200860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416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738"/>
            <a:ext cx="1234480" cy="12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1625461" cy="162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40</Words>
  <Application>Microsoft Office PowerPoint</Application>
  <PresentationFormat>Diavoorstelling (4:3)</PresentationFormat>
  <Paragraphs>24</Paragraphs>
  <Slides>8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Kantoorthema</vt:lpstr>
      <vt:lpstr>www.GratisCursus.be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27</cp:revision>
  <dcterms:created xsi:type="dcterms:W3CDTF">2011-01-31T06:44:44Z</dcterms:created>
  <dcterms:modified xsi:type="dcterms:W3CDTF">2011-02-03T06:16:18Z</dcterms:modified>
</cp:coreProperties>
</file>