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5" r:id="rId4"/>
    <p:sldId id="260" r:id="rId5"/>
    <p:sldId id="257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99" autoAdjust="0"/>
    <p:restoredTop sz="93919" autoAdjust="0"/>
  </p:normalViewPr>
  <p:slideViewPr>
    <p:cSldViewPr>
      <p:cViewPr>
        <p:scale>
          <a:sx n="54" d="100"/>
          <a:sy n="54" d="100"/>
        </p:scale>
        <p:origin x="-41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4760832"/>
        <c:axId val="84783104"/>
        <c:axId val="0"/>
      </c:bar3DChart>
      <c:catAx>
        <c:axId val="84760832"/>
        <c:scaling>
          <c:orientation val="minMax"/>
        </c:scaling>
        <c:delete val="0"/>
        <c:axPos val="b"/>
        <c:majorTickMark val="out"/>
        <c:minorTickMark val="none"/>
        <c:tickLblPos val="nextTo"/>
        <c:crossAx val="84783104"/>
        <c:crosses val="autoZero"/>
        <c:auto val="1"/>
        <c:lblAlgn val="ctr"/>
        <c:lblOffset val="100"/>
        <c:noMultiLvlLbl val="0"/>
      </c:catAx>
      <c:valAx>
        <c:axId val="84783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7608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gif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gif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1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1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1"/>
        <a:ext cx="1573364" cy="854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image" Target="../media/image1.gif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bmkLst>
                    <p14:bmk name="Bladwijzer 2" time="0"/>
                    <p14:bmk name="Bladwijzer 1" time="1421.8166"/>
                  </p14:bmkLst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876256" y="29969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743623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74171" y="3189192"/>
            <a:ext cx="2448272" cy="356470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47</Words>
  <Application>Microsoft Office PowerPoint</Application>
  <PresentationFormat>Diavoorstelling (4:3)</PresentationFormat>
  <Paragraphs>30</Paragraphs>
  <Slides>9</Slides>
  <Notes>1</Notes>
  <HiddenSlides>0</HiddenSlides>
  <MMClips>1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46</cp:revision>
  <dcterms:created xsi:type="dcterms:W3CDTF">2011-01-31T06:44:44Z</dcterms:created>
  <dcterms:modified xsi:type="dcterms:W3CDTF">2011-02-05T07:02:29Z</dcterms:modified>
</cp:coreProperties>
</file>