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3919" autoAdjust="0"/>
  </p:normalViewPr>
  <p:slideViewPr>
    <p:cSldViewPr>
      <p:cViewPr>
        <p:scale>
          <a:sx n="49" d="100"/>
          <a:sy n="49" d="100"/>
        </p:scale>
        <p:origin x="-40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6341248"/>
        <c:axId val="186342784"/>
        <c:axId val="182369344"/>
      </c:bar3DChart>
      <c:catAx>
        <c:axId val="186341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6342784"/>
        <c:crosses val="autoZero"/>
        <c:auto val="1"/>
        <c:lblAlgn val="ctr"/>
        <c:lblOffset val="100"/>
        <c:noMultiLvlLbl val="0"/>
      </c:catAx>
      <c:valAx>
        <c:axId val="18634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6341248"/>
        <c:crosses val="autoZero"/>
        <c:crossBetween val="between"/>
      </c:valAx>
      <c:serAx>
        <c:axId val="182369344"/>
        <c:scaling>
          <c:orientation val="minMax"/>
        </c:scaling>
        <c:delete val="1"/>
        <c:axPos val="b"/>
        <c:majorTickMark val="out"/>
        <c:minorTickMark val="none"/>
        <c:tickLblPos val="nextTo"/>
        <c:crossAx val="18634278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>
          <a:xfrm>
            <a:off x="2555875" y="4868863"/>
            <a:ext cx="4968875" cy="9366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0" name="Tijdelijke aanduiding voor tekst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1" name="Tijdelijke aanduiding voor tekst 20"/>
          <p:cNvSpPr>
            <a:spLocks noGrp="1"/>
          </p:cNvSpPr>
          <p:nvPr>
            <p:ph type="body" sz="quarter" idx="4294967295"/>
          </p:nvPr>
        </p:nvSpPr>
        <p:spPr>
          <a:xfrm>
            <a:off x="1979712" y="1261580"/>
            <a:ext cx="6337300" cy="1008063"/>
          </a:xfrm>
        </p:spPr>
        <p:txBody>
          <a:bodyPr/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88"/>
            <a:ext cx="1900238" cy="18002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1736</TotalTime>
  <Words>189</Words>
  <Application>Microsoft Office PowerPoint</Application>
  <PresentationFormat>Diavoorstelling (4:3)</PresentationFormat>
  <Paragraphs>95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151</cp:revision>
  <dcterms:created xsi:type="dcterms:W3CDTF">2011-01-31T06:44:44Z</dcterms:created>
  <dcterms:modified xsi:type="dcterms:W3CDTF">2011-02-10T09:50:02Z</dcterms:modified>
</cp:coreProperties>
</file>