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93919" autoAdjust="0"/>
  </p:normalViewPr>
  <p:slideViewPr>
    <p:cSldViewPr>
      <p:cViewPr>
        <p:scale>
          <a:sx n="40" d="100"/>
          <a:sy n="40" d="100"/>
        </p:scale>
        <p:origin x="-72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1611392"/>
        <c:axId val="81625472"/>
        <c:axId val="75046400"/>
      </c:bar3DChart>
      <c:catAx>
        <c:axId val="8161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1625472"/>
        <c:crosses val="autoZero"/>
        <c:auto val="1"/>
        <c:lblAlgn val="ctr"/>
        <c:lblOffset val="100"/>
        <c:noMultiLvlLbl val="0"/>
      </c:catAx>
      <c:valAx>
        <c:axId val="8162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611392"/>
        <c:crosses val="autoZero"/>
        <c:crossBetween val="between"/>
      </c:valAx>
      <c:serAx>
        <c:axId val="75046400"/>
        <c:scaling>
          <c:orientation val="minMax"/>
        </c:scaling>
        <c:delete val="1"/>
        <c:axPos val="b"/>
        <c:majorTickMark val="out"/>
        <c:minorTickMark val="none"/>
        <c:tickLblPos val="nextTo"/>
        <c:crossAx val="8162547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g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9/02/2011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9/02/2011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  <p:pic>
        <p:nvPicPr>
          <p:cNvPr id="41" name="Afbeelding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conveyor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4" y="116632"/>
            <a:ext cx="994464" cy="7319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/>
          <p:cNvSpPr txBox="1"/>
          <p:nvPr/>
        </p:nvSpPr>
        <p:spPr>
          <a:xfrm>
            <a:off x="2051720" y="482615"/>
            <a:ext cx="581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 smtClean="0"/>
              <a:t>Dit alles volledig </a:t>
            </a:r>
            <a:r>
              <a:rPr lang="nl-BE" sz="4000" b="1" dirty="0" smtClean="0"/>
              <a:t>GRATIS</a:t>
            </a:r>
            <a:r>
              <a:rPr lang="nl-BE" sz="4000" dirty="0" smtClean="0"/>
              <a:t> op</a:t>
            </a:r>
            <a:endParaRPr lang="nl-BE" sz="4000" dirty="0"/>
          </a:p>
        </p:txBody>
      </p:sp>
      <p:sp>
        <p:nvSpPr>
          <p:cNvPr id="6" name="Rechthoek 5"/>
          <p:cNvSpPr/>
          <p:nvPr/>
        </p:nvSpPr>
        <p:spPr>
          <a:xfrm>
            <a:off x="1574843" y="1408111"/>
            <a:ext cx="6483156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" y="2331441"/>
            <a:ext cx="4143959" cy="434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52718" y="0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1697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07594" y="404664"/>
            <a:ext cx="2036406" cy="21869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611626" y="57398"/>
            <a:ext cx="6416758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conveyor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1323</TotalTime>
  <Words>209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120</cp:revision>
  <dcterms:created xsi:type="dcterms:W3CDTF">2011-01-31T06:44:44Z</dcterms:created>
  <dcterms:modified xsi:type="dcterms:W3CDTF">2011-02-09T07:01:39Z</dcterms:modified>
</cp:coreProperties>
</file>