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1BFBC226-D968-40F8-8A06-6FA5F61888DD}">
          <p14:sldIdLst>
            <p14:sldId id="256"/>
          </p14:sldIdLst>
        </p14:section>
        <p14:section name="Office" id="{3C6A596E-ADBC-4D78-9534-C852138EA217}">
          <p14:sldIdLst>
            <p14:sldId id="260"/>
            <p14:sldId id="257"/>
            <p14:sldId id="258"/>
          </p14:sldIdLst>
        </p14:section>
        <p14:section name="Adobe" id="{B6B6B48C-8E21-45AE-AD43-2A83D2230BA5}">
          <p14:sldIdLst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423" autoAdjust="0"/>
    <p:restoredTop sz="93919" autoAdjust="0"/>
  </p:normalViewPr>
  <p:slideViewPr>
    <p:cSldViewPr>
      <p:cViewPr varScale="1">
        <p:scale>
          <a:sx n="63" d="100"/>
          <a:sy n="63" d="100"/>
        </p:scale>
        <p:origin x="-7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889" y="5516973"/>
            <a:ext cx="6400800" cy="1234108"/>
          </a:xfrm>
        </p:spPr>
        <p:txBody>
          <a:bodyPr/>
          <a:lstStyle/>
          <a:p>
            <a:r>
              <a:rPr lang="nl-BE" dirty="0" smtClean="0"/>
              <a:t>Tientallen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23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10</cp:revision>
  <dcterms:created xsi:type="dcterms:W3CDTF">2011-01-31T06:44:44Z</dcterms:created>
  <dcterms:modified xsi:type="dcterms:W3CDTF">2011-02-01T08:45:31Z</dcterms:modified>
</cp:coreProperties>
</file>