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3" autoAdjust="0"/>
    <p:restoredTop sz="93919" autoAdjust="0"/>
  </p:normalViewPr>
  <p:slideViewPr>
    <p:cSldViewPr>
      <p:cViewPr>
        <p:scale>
          <a:sx n="58" d="100"/>
          <a:sy n="58" d="100"/>
        </p:scale>
        <p:origin x="-1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4103680"/>
        <c:axId val="184105216"/>
        <c:axId val="184152064"/>
      </c:bar3DChart>
      <c:catAx>
        <c:axId val="184103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4105216"/>
        <c:crosses val="autoZero"/>
        <c:auto val="1"/>
        <c:lblAlgn val="ctr"/>
        <c:lblOffset val="100"/>
        <c:noMultiLvlLbl val="0"/>
      </c:catAx>
      <c:valAx>
        <c:axId val="184105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4103680"/>
        <c:crosses val="autoZero"/>
        <c:crossBetween val="between"/>
      </c:valAx>
      <c:serAx>
        <c:axId val="184152064"/>
        <c:scaling>
          <c:orientation val="minMax"/>
        </c:scaling>
        <c:delete val="1"/>
        <c:axPos val="b"/>
        <c:majorTickMark val="out"/>
        <c:minorTickMark val="none"/>
        <c:tickLblPos val="nextTo"/>
        <c:crossAx val="184105216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9/02/2011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  <p:pic>
        <p:nvPicPr>
          <p:cNvPr id="41" name="Afbeelding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conveyor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vak 3"/>
          <p:cNvSpPr txBox="1"/>
          <p:nvPr/>
        </p:nvSpPr>
        <p:spPr>
          <a:xfrm>
            <a:off x="2051720" y="482615"/>
            <a:ext cx="5816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0" dirty="0" smtClean="0"/>
              <a:t>Dit alles volledig </a:t>
            </a:r>
            <a:r>
              <a:rPr lang="nl-BE" sz="4000" b="1" dirty="0" smtClean="0"/>
              <a:t>GRATIS</a:t>
            </a:r>
            <a:r>
              <a:rPr lang="nl-BE" sz="4000" dirty="0" smtClean="0"/>
              <a:t> op</a:t>
            </a:r>
            <a:endParaRPr lang="nl-BE" sz="4000" dirty="0"/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4" y="2331441"/>
            <a:ext cx="4143959" cy="434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0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-3276872" y="334279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 L 0.14687 0.06157 C 0.17743 0.07569 0.22274 0.08356 0.27031 0.08356 C 0.325 0.08356 0.36875 0.07569 0.3993 0.06157 L 0.54618 0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09" y="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0.14687 0.06158 C 0.17743 0.0757 0.22274 0.08357 0.27031 0.08357 C 0.325 0.08357 0.36875 0.0757 0.3993 0.06158 L 0.54618 -4.44444E-6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09" y="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0.14688 0.06157 C 0.17743 0.07569 0.22309 0.08356 0.27031 0.08356 C 0.325 0.08356 0.36875 0.07569 0.39931 0.06157 L 0.54618 1.11111E-6 " pathEditMode="relative" rAng="0" ptsTypes="FffFF">
                                      <p:cBhvr>
                                        <p:cTn id="14" dur="20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09" y="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33333E-6 L 0.14687 0.06158 C 0.17743 0.0757 0.22274 0.08357 0.27031 0.08357 C 0.325 0.08357 0.36875 0.0757 0.3993 0.06158 L 0.54618 -3.33333E-6 " pathEditMode="relative" rAng="0" ptsTypes="FffFF">
                                      <p:cBhvr>
                                        <p:cTn id="18" dur="2000" fill="hold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09" y="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22222E-6 L 0.14688 0.06157 C 0.17726 0.07569 0.22275 0.08356 0.27031 0.08356 C 0.325 0.08356 0.36875 0.07569 0.39931 0.06157 L 0.54618 2.22222E-6 " pathEditMode="relative" rAng="0" ptsTypes="FffFF">
                                      <p:cBhvr>
                                        <p:cTn id="22" dur="2000" fill="hold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09" y="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22222E-6 L 0.14687 0.06158 C 0.17743 0.0757 0.22309 0.08357 0.27031 0.08357 C 0.325 0.08357 0.36875 0.0757 0.39931 0.06158 L 0.54618 -2.22222E-6 " pathEditMode="relative" rAng="0" ptsTypes="FffFF">
                                      <p:cBhvr>
                                        <p:cTn id="26" dur="2000" fill="hold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09" y="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16975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1370</TotalTime>
  <Words>209</Words>
  <Application>Microsoft Office PowerPoint</Application>
  <PresentationFormat>Diavoorstelling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127</cp:revision>
  <dcterms:created xsi:type="dcterms:W3CDTF">2011-01-31T06:44:44Z</dcterms:created>
  <dcterms:modified xsi:type="dcterms:W3CDTF">2011-02-09T14:37:12Z</dcterms:modified>
</cp:coreProperties>
</file>