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7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31/01/2011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-5241"/>
            <a:ext cx="7772400" cy="1470025"/>
          </a:xfrm>
        </p:spPr>
        <p:txBody>
          <a:bodyPr/>
          <a:lstStyle/>
          <a:p>
            <a:r>
              <a:rPr lang="nl-BE" b="1" dirty="0" smtClean="0">
                <a:solidFill>
                  <a:srgbClr val="FF0000"/>
                </a:solidFill>
              </a:rPr>
              <a:t>www.GratisCursus.be</a:t>
            </a:r>
            <a:endParaRPr lang="nl-BE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4889" y="5516973"/>
            <a:ext cx="6400800" cy="1234108"/>
          </a:xfrm>
        </p:spPr>
        <p:txBody>
          <a:bodyPr/>
          <a:lstStyle/>
          <a:p>
            <a:r>
              <a:rPr lang="nl-BE" dirty="0" smtClean="0"/>
              <a:t>Tientallen gratis cursussen, enkel en alleen bij GratisCursus.be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80728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75174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</Words>
  <Application>Microsoft Office PowerPoint</Application>
  <PresentationFormat>Diavoorstelling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www.GratisCursus.be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2</cp:revision>
  <dcterms:created xsi:type="dcterms:W3CDTF">2011-01-31T06:44:44Z</dcterms:created>
  <dcterms:modified xsi:type="dcterms:W3CDTF">2011-01-31T07:00:39Z</dcterms:modified>
</cp:coreProperties>
</file>