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photoAlbum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4874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4064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88860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218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79266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01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326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46954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56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3619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9102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CFBD3-ED0D-42B8-B8DE-0A28A0FA1DE3}" type="datetimeFigureOut">
              <a:rPr lang="nl-BE" smtClean="0"/>
              <a:t>5/02/2011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B219C-7DF1-4E50-A8EE-20FEBC56B6C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428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mtClean="0"/>
              <a:t>Fotoalbum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smtClean="0"/>
              <a:t>door peter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975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fot0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113"/>
            <a:ext cx="9144000" cy="6073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29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fot0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25"/>
            <a:ext cx="9144000" cy="6075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376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fot0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25"/>
            <a:ext cx="9144000" cy="6075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862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fot0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25"/>
            <a:ext cx="9144000" cy="6075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74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Diavoorstelling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Fotoalbum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Fotoalbum</dc:title>
  <dc:creator>peter</dc:creator>
  <cp:lastModifiedBy>peter</cp:lastModifiedBy>
  <cp:revision>1</cp:revision>
  <dcterms:created xsi:type="dcterms:W3CDTF">2011-02-05T05:04:17Z</dcterms:created>
  <dcterms:modified xsi:type="dcterms:W3CDTF">2011-02-05T05:06:08Z</dcterms:modified>
</cp:coreProperties>
</file>