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5" r:id="rId3"/>
    <p:sldId id="260" r:id="rId4"/>
    <p:sldId id="257" r:id="rId5"/>
    <p:sldId id="258" r:id="rId6"/>
    <p:sldId id="266" r:id="rId7"/>
    <p:sldId id="267" r:id="rId8"/>
    <p:sldId id="261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9" autoAdjust="0"/>
    <p:restoredTop sz="93919" autoAdjust="0"/>
  </p:normalViewPr>
  <p:slideViewPr>
    <p:cSldViewPr>
      <p:cViewPr>
        <p:scale>
          <a:sx n="40" d="100"/>
          <a:sy n="40" d="100"/>
        </p:scale>
        <p:origin x="-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2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werk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93355691649655"/>
          <c:y val="5.8891555233659666E-2"/>
          <c:w val="0.68843117893170014"/>
          <c:h val="0.8431732650045967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Excel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995</c:v>
                </c:pt>
                <c:pt idx="1">
                  <c:v>1295</c:v>
                </c:pt>
                <c:pt idx="2">
                  <c:v>1485</c:v>
                </c:pt>
                <c:pt idx="3">
                  <c:v>1765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Word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Blad1!$C$2:$C$5</c:f>
              <c:numCache>
                <c:formatCode>General</c:formatCode>
                <c:ptCount val="4"/>
                <c:pt idx="0">
                  <c:v>785</c:v>
                </c:pt>
                <c:pt idx="1">
                  <c:v>896</c:v>
                </c:pt>
                <c:pt idx="2">
                  <c:v>1240</c:v>
                </c:pt>
                <c:pt idx="3">
                  <c:v>1270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PowerPoint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Blad1!$D$2:$D$5</c:f>
              <c:numCache>
                <c:formatCode>General</c:formatCode>
                <c:ptCount val="4"/>
                <c:pt idx="0">
                  <c:v>875</c:v>
                </c:pt>
                <c:pt idx="1">
                  <c:v>985</c:v>
                </c:pt>
                <c:pt idx="2">
                  <c:v>1050</c:v>
                </c:pt>
                <c:pt idx="3">
                  <c:v>1200</c:v>
                </c:pt>
              </c:numCache>
            </c:numRef>
          </c:val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Access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Blad1!$E$2:$E$5</c:f>
              <c:numCache>
                <c:formatCode>General</c:formatCode>
                <c:ptCount val="4"/>
                <c:pt idx="0">
                  <c:v>850</c:v>
                </c:pt>
                <c:pt idx="1">
                  <c:v>910</c:v>
                </c:pt>
                <c:pt idx="2">
                  <c:v>980</c:v>
                </c:pt>
                <c:pt idx="3">
                  <c:v>1100</c:v>
                </c:pt>
              </c:numCache>
            </c:numRef>
          </c:val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Dreamweaver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Blad1!$F$2:$F$5</c:f>
              <c:numCache>
                <c:formatCode>General</c:formatCode>
                <c:ptCount val="4"/>
                <c:pt idx="0">
                  <c:v>995</c:v>
                </c:pt>
                <c:pt idx="1">
                  <c:v>1120</c:v>
                </c:pt>
                <c:pt idx="2">
                  <c:v>1150</c:v>
                </c:pt>
                <c:pt idx="3">
                  <c:v>1200</c:v>
                </c:pt>
              </c:numCache>
            </c:numRef>
          </c:val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Photoshop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Blad1!$G$2:$G$5</c:f>
              <c:numCache>
                <c:formatCode>General</c:formatCode>
                <c:ptCount val="4"/>
                <c:pt idx="0">
                  <c:v>1050</c:v>
                </c:pt>
                <c:pt idx="1">
                  <c:v>1300</c:v>
                </c:pt>
                <c:pt idx="2">
                  <c:v>1650</c:v>
                </c:pt>
                <c:pt idx="3">
                  <c:v>1860</c:v>
                </c:pt>
              </c:numCache>
            </c:numRef>
          </c:val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Flash</c:v>
                </c:pt>
              </c:strCache>
            </c:strRef>
          </c:tx>
          <c:invertIfNegative val="0"/>
          <c:cat>
            <c:numRef>
              <c:f>Blad1!$A$2:$A$5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Blad1!$H$2:$H$5</c:f>
              <c:numCache>
                <c:formatCode>General</c:formatCode>
                <c:ptCount val="4"/>
                <c:pt idx="0">
                  <c:v>695</c:v>
                </c:pt>
                <c:pt idx="1">
                  <c:v>1120</c:v>
                </c:pt>
                <c:pt idx="2">
                  <c:v>1200</c:v>
                </c:pt>
                <c:pt idx="3">
                  <c:v>1530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737152"/>
        <c:axId val="96738688"/>
        <c:axId val="93272256"/>
      </c:bar3DChart>
      <c:catAx>
        <c:axId val="9673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738688"/>
        <c:crosses val="autoZero"/>
        <c:auto val="1"/>
        <c:lblAlgn val="ctr"/>
        <c:lblOffset val="100"/>
        <c:noMultiLvlLbl val="0"/>
      </c:catAx>
      <c:valAx>
        <c:axId val="9673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6737152"/>
        <c:crosses val="autoZero"/>
        <c:crossBetween val="between"/>
      </c:valAx>
      <c:serAx>
        <c:axId val="93272256"/>
        <c:scaling>
          <c:orientation val="minMax"/>
        </c:scaling>
        <c:delete val="1"/>
        <c:axPos val="b"/>
        <c:majorTickMark val="out"/>
        <c:minorTickMark val="none"/>
        <c:tickLblPos val="nextTo"/>
        <c:crossAx val="9673868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gif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 custT="1"/>
      <dgm:spPr/>
      <dgm:t>
        <a:bodyPr/>
        <a:lstStyle/>
        <a:p>
          <a:r>
            <a:rPr lang="nl-BE" sz="3600" b="1" dirty="0" smtClean="0">
              <a:solidFill>
                <a:schemeClr val="tx1"/>
              </a:solidFill>
            </a:rPr>
            <a:t>Office 2010</a:t>
          </a:r>
          <a:endParaRPr lang="nl-BE" sz="3600" b="1" dirty="0">
            <a:solidFill>
              <a:schemeClr val="tx1"/>
            </a:solidFill>
          </a:endParaRPr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 custT="1"/>
      <dgm:spPr/>
      <dgm:t>
        <a:bodyPr/>
        <a:lstStyle/>
        <a:p>
          <a:r>
            <a:rPr lang="nl-BE" sz="2200" dirty="0" smtClean="0"/>
            <a:t>Excel</a:t>
          </a:r>
          <a:endParaRPr lang="nl-BE" sz="2200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 custT="1"/>
      <dgm:spPr/>
      <dgm:t>
        <a:bodyPr/>
        <a:lstStyle/>
        <a:p>
          <a:r>
            <a:rPr lang="nl-BE" sz="2200" dirty="0" smtClean="0"/>
            <a:t>Word</a:t>
          </a:r>
          <a:endParaRPr lang="nl-BE" sz="2200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 custT="1"/>
      <dgm:spPr/>
      <dgm:t>
        <a:bodyPr/>
        <a:lstStyle/>
        <a:p>
          <a:r>
            <a:rPr lang="nl-BE" sz="2200" dirty="0" smtClean="0"/>
            <a:t>Access</a:t>
          </a:r>
          <a:endParaRPr lang="nl-BE" sz="2200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nl-BE"/>
        </a:p>
      </dgm:t>
    </dgm:pt>
    <dgm:pt modelId="{DE701CD5-DAEC-4E99-8508-E1BCE470ABE1}">
      <dgm:prSet phldrT="[Tekst]" custT="1"/>
      <dgm:spPr/>
      <dgm:t>
        <a:bodyPr/>
        <a:lstStyle/>
        <a:p>
          <a:r>
            <a:rPr lang="nl-BE" sz="2200" dirty="0" smtClean="0"/>
            <a:t>PowerPoint</a:t>
          </a:r>
          <a:endParaRPr lang="nl-BE" sz="2200" dirty="0"/>
        </a:p>
      </dgm:t>
    </dgm:pt>
    <dgm:pt modelId="{311E6F8C-1023-4334-8D60-087A61195214}" type="parTrans" cxnId="{CF58E088-1DB9-4AC1-B416-7FCA3103F59E}">
      <dgm:prSet/>
      <dgm:spPr/>
      <dgm:t>
        <a:bodyPr/>
        <a:lstStyle/>
        <a:p>
          <a:endParaRPr lang="nl-BE"/>
        </a:p>
      </dgm:t>
    </dgm:pt>
    <dgm:pt modelId="{FE3EAE22-ACC3-41C5-9A06-CFC0BAB1E74A}" type="sibTrans" cxnId="{CF58E088-1DB9-4AC1-B416-7FCA3103F59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</dgm:pt>
    <dgm:pt modelId="{819A61C0-3D01-4586-847D-516FAEE95AA8}" type="pres">
      <dgm:prSet presAssocID="{8C2C7259-AE97-494D-9177-9C1AC6777DE3}" presName="picture_1" presStyleCnt="0"/>
      <dgm:spPr/>
    </dgm:pt>
    <dgm:pt modelId="{C9125E76-87FE-44D9-9658-3F05143BA5A2}" type="pres">
      <dgm:prSet presAssocID="{8C2C7259-AE97-494D-9177-9C1AC6777DE3}" presName="pictureRepeatNode" presStyleLbl="alignImgPlace1" presStyleIdx="0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 custScaleY="36232" custLinFactY="-200000" custLinFactNeighborX="76091" custLinFactNeighborY="-242727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</dgm:pt>
    <dgm:pt modelId="{E9B8674B-C493-419D-B7AA-C19575B00F58}" type="pres">
      <dgm:prSet presAssocID="{4EE3FBCA-7552-44D8-A858-8DE84444B8A7}" presName="pictureRepeatNode" presStyleLbl="alignImgPlace1" presStyleIdx="1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4"/>
      <dgm:spPr/>
    </dgm:pt>
    <dgm:pt modelId="{EC584C4B-09F7-46D2-A8C9-CEA09D190113}" type="pres">
      <dgm:prSet presAssocID="{92DA99CD-37A3-49DB-AE15-503B8AB1294C}" presName="textparent_2" presStyleLbl="node1" presStyleIdx="0" presStyleCnt="0"/>
      <dgm:spPr/>
    </dgm:pt>
    <dgm:pt modelId="{8E62FAA8-FC28-4573-9D09-14A2528F95EE}" type="pres">
      <dgm:prSet presAssocID="{92DA99CD-37A3-49DB-AE15-503B8AB1294C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</dgm:pt>
    <dgm:pt modelId="{E29630F2-4CD4-4E5A-8C8E-70E3A45C4FE0}" type="pres">
      <dgm:prSet presAssocID="{8C450F8B-062F-44FD-96EF-DCEA1E3D8E8B}" presName="pictureRepeatNode" presStyleLbl="alignImgPlace1" presStyleIdx="2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4"/>
      <dgm:spPr/>
    </dgm:pt>
    <dgm:pt modelId="{88117472-698B-459A-BC40-B369274C0695}" type="pres">
      <dgm:prSet presAssocID="{9D3BABD0-DB08-42E3-895F-A03E6D422270}" presName="textparent_3" presStyleLbl="node1" presStyleIdx="0" presStyleCnt="0"/>
      <dgm:spPr/>
    </dgm:pt>
    <dgm:pt modelId="{F06443F1-722F-4C7C-8CF6-18E3F431DF39}" type="pres">
      <dgm:prSet presAssocID="{9D3BABD0-DB08-42E3-895F-A03E6D422270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</dgm:pt>
    <dgm:pt modelId="{EE8968B9-2C8D-419B-90E7-B62C38499FF3}" type="pres">
      <dgm:prSet presAssocID="{FC1E05BA-FDE2-4133-B798-37EB3C98545F}" presName="pictureRepeatNode" presStyleLbl="alignImgPlace1" presStyleIdx="3" presStyleCnt="5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4"/>
      <dgm:spPr/>
    </dgm:pt>
    <dgm:pt modelId="{60441C7B-8B6E-4E9B-8E3F-1C0F56737312}" type="pres">
      <dgm:prSet presAssocID="{20E57B3C-7137-4867-B831-998FCD8D43AF}" presName="textparent_4" presStyleLbl="node1" presStyleIdx="0" presStyleCnt="0"/>
      <dgm:spPr/>
    </dgm:pt>
    <dgm:pt modelId="{7FA010A4-D6B3-4537-8E19-98264D4CE09C}" type="pres">
      <dgm:prSet presAssocID="{20E57B3C-7137-4867-B831-998FCD8D43AF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4FC9862-4F1A-4412-9100-80CEADCE93AA}" type="pres">
      <dgm:prSet presAssocID="{FE3EAE22-ACC3-41C5-9A06-CFC0BAB1E74A}" presName="picture_5" presStyleCnt="0"/>
      <dgm:spPr/>
    </dgm:pt>
    <dgm:pt modelId="{279B729E-FD2F-4C7F-BC3E-44825B498FA9}" type="pres">
      <dgm:prSet presAssocID="{FE3EAE22-ACC3-41C5-9A06-CFC0BAB1E74A}" presName="pictureRepeatNode" presStyleLbl="alignImgPlace1" presStyleIdx="4" presStyleCnt="5"/>
      <dgm:spPr/>
      <dgm:t>
        <a:bodyPr/>
        <a:lstStyle/>
        <a:p>
          <a:endParaRPr lang="nl-BE"/>
        </a:p>
      </dgm:t>
    </dgm:pt>
    <dgm:pt modelId="{C806101B-DFFD-46D1-9011-598D787E8307}" type="pres">
      <dgm:prSet presAssocID="{DE701CD5-DAEC-4E99-8508-E1BCE470ABE1}" presName="line_5" presStyleLbl="parChTrans1D1" presStyleIdx="3" presStyleCnt="4"/>
      <dgm:spPr/>
    </dgm:pt>
    <dgm:pt modelId="{7E90AC26-1A95-4FAB-975E-FF276A173478}" type="pres">
      <dgm:prSet presAssocID="{DE701CD5-DAEC-4E99-8508-E1BCE470ABE1}" presName="textparent_5" presStyleLbl="node1" presStyleIdx="0" presStyleCnt="0"/>
      <dgm:spPr/>
    </dgm:pt>
    <dgm:pt modelId="{BA0FD5DE-A6B2-4432-AEC8-AA3806103493}" type="pres">
      <dgm:prSet presAssocID="{DE701CD5-DAEC-4E99-8508-E1BCE470ABE1}" presName="text_5" presStyleLbl="revTx" presStyleIdx="3" presStyleCnt="4" custScaleX="309019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1BB9239D-E869-4F42-AE22-3FB0726983D5}" type="presOf" srcId="{9D3BABD0-DB08-42E3-895F-A03E6D422270}" destId="{F06443F1-722F-4C7C-8CF6-18E3F431DF39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975C9041-C57E-4214-8E71-3CDC5794D5AF}" type="presOf" srcId="{34F89D88-6080-4E04-9136-8768811757B8}" destId="{E7C00946-6CA9-4985-80B8-8C877842420C}" srcOrd="0" destOrd="0" presId="urn:microsoft.com/office/officeart/2008/layout/CircularPictureCallout"/>
    <dgm:cxn modelId="{0FEE47E4-6DDC-4921-A266-270AD7BF219F}" type="presOf" srcId="{FC1E05BA-FDE2-4133-B798-37EB3C98545F}" destId="{EE8968B9-2C8D-419B-90E7-B62C38499FF3}" srcOrd="0" destOrd="0" presId="urn:microsoft.com/office/officeart/2008/layout/CircularPictureCallout"/>
    <dgm:cxn modelId="{5E281DC0-D2D7-4129-910B-E1C855E328C1}" type="presOf" srcId="{20E57B3C-7137-4867-B831-998FCD8D43AF}" destId="{7FA010A4-D6B3-4537-8E19-98264D4CE09C}" srcOrd="0" destOrd="0" presId="urn:microsoft.com/office/officeart/2008/layout/CircularPictureCallout"/>
    <dgm:cxn modelId="{1EFBEF1E-5E3E-409B-B9A2-D8F321F1A4DF}" type="presOf" srcId="{8C450F8B-062F-44FD-96EF-DCEA1E3D8E8B}" destId="{E29630F2-4CD4-4E5A-8C8E-70E3A45C4FE0}" srcOrd="0" destOrd="0" presId="urn:microsoft.com/office/officeart/2008/layout/CircularPictureCallout"/>
    <dgm:cxn modelId="{CF58E088-1DB9-4AC1-B416-7FCA3103F59E}" srcId="{34F89D88-6080-4E04-9136-8768811757B8}" destId="{DE701CD5-DAEC-4E99-8508-E1BCE470ABE1}" srcOrd="4" destOrd="0" parTransId="{311E6F8C-1023-4334-8D60-087A61195214}" sibTransId="{FE3EAE22-ACC3-41C5-9A06-CFC0BAB1E74A}"/>
    <dgm:cxn modelId="{56D56740-D86D-451B-AB0C-752D8D078830}" type="presOf" srcId="{FE3EAE22-ACC3-41C5-9A06-CFC0BAB1E74A}" destId="{279B729E-FD2F-4C7F-BC3E-44825B498FA9}" srcOrd="0" destOrd="0" presId="urn:microsoft.com/office/officeart/2008/layout/CircularPictureCallout"/>
    <dgm:cxn modelId="{8B333153-80C0-4EC0-A225-A78238584284}" type="presOf" srcId="{5F85C92F-53A9-4C79-B1F5-1ACADD968B91}" destId="{A66E6C08-385C-44DE-A094-B0C0D0765873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E1F85A1C-F268-44EF-9053-F79D5F557753}" type="presOf" srcId="{DE701CD5-DAEC-4E99-8508-E1BCE470ABE1}" destId="{BA0FD5DE-A6B2-4432-AEC8-AA3806103493}" srcOrd="0" destOrd="0" presId="urn:microsoft.com/office/officeart/2008/layout/CircularPictureCallout"/>
    <dgm:cxn modelId="{0C14781E-4B20-4382-8CC4-461C7AD81252}" type="presOf" srcId="{8C2C7259-AE97-494D-9177-9C1AC6777DE3}" destId="{C9125E76-87FE-44D9-9658-3F05143BA5A2}" srcOrd="0" destOrd="0" presId="urn:microsoft.com/office/officeart/2008/layout/CircularPictureCallout"/>
    <dgm:cxn modelId="{FAAD5633-FF3B-4F07-87E4-6C9B9CD7C138}" type="presOf" srcId="{4EE3FBCA-7552-44D8-A858-8DE84444B8A7}" destId="{E9B8674B-C493-419D-B7AA-C19575B00F58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2ACAAA7C-29BA-498F-A1D9-35DBE3681180}" type="presOf" srcId="{92DA99CD-37A3-49DB-AE15-503B8AB1294C}" destId="{8E62FAA8-FC28-4573-9D09-14A2528F95EE}" srcOrd="0" destOrd="0" presId="urn:microsoft.com/office/officeart/2008/layout/CircularPictureCallout"/>
    <dgm:cxn modelId="{9599683D-09D6-4183-8AE6-2B86BA63DAF3}" type="presParOf" srcId="{E7C00946-6CA9-4985-80B8-8C877842420C}" destId="{F9D20ED8-6927-4331-8D03-A3E98B236C94}" srcOrd="0" destOrd="0" presId="urn:microsoft.com/office/officeart/2008/layout/CircularPictureCallout"/>
    <dgm:cxn modelId="{98B24B2E-6952-434C-AD68-FE3906AB8634}" type="presParOf" srcId="{F9D20ED8-6927-4331-8D03-A3E98B236C94}" destId="{819A61C0-3D01-4586-847D-516FAEE95AA8}" srcOrd="0" destOrd="0" presId="urn:microsoft.com/office/officeart/2008/layout/CircularPictureCallout"/>
    <dgm:cxn modelId="{3A0B8B08-5434-4A4B-ACCE-0A55BF564D97}" type="presParOf" srcId="{819A61C0-3D01-4586-847D-516FAEE95AA8}" destId="{C9125E76-87FE-44D9-9658-3F05143BA5A2}" srcOrd="0" destOrd="0" presId="urn:microsoft.com/office/officeart/2008/layout/CircularPictureCallout"/>
    <dgm:cxn modelId="{B41A1691-6CF2-4FE4-A5B9-E4EE23630A2E}" type="presParOf" srcId="{F9D20ED8-6927-4331-8D03-A3E98B236C94}" destId="{A66E6C08-385C-44DE-A094-B0C0D0765873}" srcOrd="1" destOrd="0" presId="urn:microsoft.com/office/officeart/2008/layout/CircularPictureCallout"/>
    <dgm:cxn modelId="{523CCA4D-377E-4520-BAA2-C81DA0EC01D2}" type="presParOf" srcId="{F9D20ED8-6927-4331-8D03-A3E98B236C94}" destId="{4F12DD3F-8679-4125-B15B-F8A1F9A11B53}" srcOrd="2" destOrd="0" presId="urn:microsoft.com/office/officeart/2008/layout/CircularPictureCallout"/>
    <dgm:cxn modelId="{FE4F1B86-DDEE-4729-8FE7-0267F6C1F482}" type="presParOf" srcId="{4F12DD3F-8679-4125-B15B-F8A1F9A11B53}" destId="{E9B8674B-C493-419D-B7AA-C19575B00F58}" srcOrd="0" destOrd="0" presId="urn:microsoft.com/office/officeart/2008/layout/CircularPictureCallout"/>
    <dgm:cxn modelId="{F6A5AD32-4356-45B7-8677-44EC2E10C837}" type="presParOf" srcId="{F9D20ED8-6927-4331-8D03-A3E98B236C94}" destId="{646DCA6D-5276-46C3-ABE5-A2ED3AC7459A}" srcOrd="3" destOrd="0" presId="urn:microsoft.com/office/officeart/2008/layout/CircularPictureCallout"/>
    <dgm:cxn modelId="{6154E560-62A3-45EC-AEC1-CD3D73A444CD}" type="presParOf" srcId="{F9D20ED8-6927-4331-8D03-A3E98B236C94}" destId="{EC584C4B-09F7-46D2-A8C9-CEA09D190113}" srcOrd="4" destOrd="0" presId="urn:microsoft.com/office/officeart/2008/layout/CircularPictureCallout"/>
    <dgm:cxn modelId="{B0EF036C-69A2-46A0-83BD-97D389851BB1}" type="presParOf" srcId="{EC584C4B-09F7-46D2-A8C9-CEA09D190113}" destId="{8E62FAA8-FC28-4573-9D09-14A2528F95EE}" srcOrd="0" destOrd="0" presId="urn:microsoft.com/office/officeart/2008/layout/CircularPictureCallout"/>
    <dgm:cxn modelId="{813F671E-8061-4019-AD62-5266DB1EFF38}" type="presParOf" srcId="{F9D20ED8-6927-4331-8D03-A3E98B236C94}" destId="{421C57CF-6E96-4D2C-A87B-0D31B7ACCDD5}" srcOrd="5" destOrd="0" presId="urn:microsoft.com/office/officeart/2008/layout/CircularPictureCallout"/>
    <dgm:cxn modelId="{50D62CEB-8C2F-408C-9041-55609E5C50E3}" type="presParOf" srcId="{421C57CF-6E96-4D2C-A87B-0D31B7ACCDD5}" destId="{E29630F2-4CD4-4E5A-8C8E-70E3A45C4FE0}" srcOrd="0" destOrd="0" presId="urn:microsoft.com/office/officeart/2008/layout/CircularPictureCallout"/>
    <dgm:cxn modelId="{62C41A9A-48BF-4CC9-A16C-76B4EFBE5E43}" type="presParOf" srcId="{F9D20ED8-6927-4331-8D03-A3E98B236C94}" destId="{8A34CE9F-83D8-4C57-B84D-6FCF06A859D9}" srcOrd="6" destOrd="0" presId="urn:microsoft.com/office/officeart/2008/layout/CircularPictureCallout"/>
    <dgm:cxn modelId="{B41F3539-78F9-437B-8A4E-BD6F97D76A02}" type="presParOf" srcId="{F9D20ED8-6927-4331-8D03-A3E98B236C94}" destId="{88117472-698B-459A-BC40-B369274C0695}" srcOrd="7" destOrd="0" presId="urn:microsoft.com/office/officeart/2008/layout/CircularPictureCallout"/>
    <dgm:cxn modelId="{C679FB4D-8EE0-4592-AC6D-CE45320A67BE}" type="presParOf" srcId="{88117472-698B-459A-BC40-B369274C0695}" destId="{F06443F1-722F-4C7C-8CF6-18E3F431DF39}" srcOrd="0" destOrd="0" presId="urn:microsoft.com/office/officeart/2008/layout/CircularPictureCallout"/>
    <dgm:cxn modelId="{B86F2D1C-564A-4F9E-B9BA-EA46011A05C2}" type="presParOf" srcId="{F9D20ED8-6927-4331-8D03-A3E98B236C94}" destId="{3E40BBB0-33D2-4B01-A1FA-B72F38259567}" srcOrd="8" destOrd="0" presId="urn:microsoft.com/office/officeart/2008/layout/CircularPictureCallout"/>
    <dgm:cxn modelId="{B27DE792-6C5A-487C-8EA6-04F3919361B3}" type="presParOf" srcId="{3E40BBB0-33D2-4B01-A1FA-B72F38259567}" destId="{EE8968B9-2C8D-419B-90E7-B62C38499FF3}" srcOrd="0" destOrd="0" presId="urn:microsoft.com/office/officeart/2008/layout/CircularPictureCallout"/>
    <dgm:cxn modelId="{4E8CE064-9F24-4C0E-A86D-8AD533B2EFD6}" type="presParOf" srcId="{F9D20ED8-6927-4331-8D03-A3E98B236C94}" destId="{C1163A3A-A8F0-45B8-94ED-5A5C66092E6B}" srcOrd="9" destOrd="0" presId="urn:microsoft.com/office/officeart/2008/layout/CircularPictureCallout"/>
    <dgm:cxn modelId="{A7529B43-7528-4E35-A618-D17456F5D426}" type="presParOf" srcId="{F9D20ED8-6927-4331-8D03-A3E98B236C94}" destId="{60441C7B-8B6E-4E9B-8E3F-1C0F56737312}" srcOrd="10" destOrd="0" presId="urn:microsoft.com/office/officeart/2008/layout/CircularPictureCallout"/>
    <dgm:cxn modelId="{9BBBDBC5-D17F-474E-A3C0-18710017552F}" type="presParOf" srcId="{60441C7B-8B6E-4E9B-8E3F-1C0F56737312}" destId="{7FA010A4-D6B3-4537-8E19-98264D4CE09C}" srcOrd="0" destOrd="0" presId="urn:microsoft.com/office/officeart/2008/layout/CircularPictureCallout"/>
    <dgm:cxn modelId="{03F4851B-6004-4B3B-A120-6DBF0C143DF4}" type="presParOf" srcId="{F9D20ED8-6927-4331-8D03-A3E98B236C94}" destId="{34FC9862-4F1A-4412-9100-80CEADCE93AA}" srcOrd="11" destOrd="0" presId="urn:microsoft.com/office/officeart/2008/layout/CircularPictureCallout"/>
    <dgm:cxn modelId="{56D7986B-B4CE-48EA-9676-78D8B5D5005E}" type="presParOf" srcId="{34FC9862-4F1A-4412-9100-80CEADCE93AA}" destId="{279B729E-FD2F-4C7F-BC3E-44825B498FA9}" srcOrd="0" destOrd="0" presId="urn:microsoft.com/office/officeart/2008/layout/CircularPictureCallout"/>
    <dgm:cxn modelId="{49F4A82B-5DE3-43AA-96D0-7D4D1D15E96A}" type="presParOf" srcId="{F9D20ED8-6927-4331-8D03-A3E98B236C94}" destId="{C806101B-DFFD-46D1-9011-598D787E8307}" srcOrd="12" destOrd="0" presId="urn:microsoft.com/office/officeart/2008/layout/CircularPictureCallout"/>
    <dgm:cxn modelId="{B3B71FA6-ED55-4730-84CF-B9EFE1287384}" type="presParOf" srcId="{F9D20ED8-6927-4331-8D03-A3E98B236C94}" destId="{7E90AC26-1A95-4FAB-975E-FF276A173478}" srcOrd="13" destOrd="0" presId="urn:microsoft.com/office/officeart/2008/layout/CircularPictureCallout"/>
    <dgm:cxn modelId="{809FEDD8-EDD4-4253-8457-4F25A3AD5A5D}" type="presParOf" srcId="{7E90AC26-1A95-4FAB-975E-FF276A173478}" destId="{BA0FD5DE-A6B2-4432-AEC8-AA3806103493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89D88-6080-4E04-9136-8768811757B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5F85C92F-53A9-4C79-B1F5-1ACADD968B91}">
      <dgm:prSet/>
      <dgm:spPr/>
      <dgm:t>
        <a:bodyPr/>
        <a:lstStyle/>
        <a:p>
          <a:r>
            <a:rPr lang="nl-BE" dirty="0" smtClean="0"/>
            <a:t>Adobe</a:t>
          </a:r>
          <a:endParaRPr lang="nl-BE" dirty="0"/>
        </a:p>
      </dgm:t>
    </dgm:pt>
    <dgm:pt modelId="{53B42B9E-AF84-45A8-93E6-EBB195AF467A}" type="parTrans" cxnId="{BD19E27F-8E63-4CC1-BCA5-34C4D1C9AAA6}">
      <dgm:prSet/>
      <dgm:spPr/>
      <dgm:t>
        <a:bodyPr/>
        <a:lstStyle/>
        <a:p>
          <a:endParaRPr lang="nl-BE"/>
        </a:p>
      </dgm:t>
    </dgm:pt>
    <dgm:pt modelId="{8C2C7259-AE97-494D-9177-9C1AC6777DE3}" type="sibTrans" cxnId="{BD19E27F-8E63-4CC1-BCA5-34C4D1C9AAA6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2DA99CD-37A3-49DB-AE15-503B8AB1294C}">
      <dgm:prSet phldrT="[Tekst]"/>
      <dgm:spPr/>
      <dgm:t>
        <a:bodyPr/>
        <a:lstStyle/>
        <a:p>
          <a:r>
            <a:rPr lang="nl-BE" dirty="0" smtClean="0"/>
            <a:t>Flash</a:t>
          </a:r>
          <a:endParaRPr lang="nl-BE" dirty="0"/>
        </a:p>
      </dgm:t>
    </dgm:pt>
    <dgm:pt modelId="{EF396222-4EC0-4FD8-B2B5-77B2A2E91711}" type="parTrans" cxnId="{4D8B8C33-5B2A-4F20-A09E-8EB7A47EAB53}">
      <dgm:prSet/>
      <dgm:spPr/>
      <dgm:t>
        <a:bodyPr/>
        <a:lstStyle/>
        <a:p>
          <a:endParaRPr lang="nl-BE"/>
        </a:p>
      </dgm:t>
    </dgm:pt>
    <dgm:pt modelId="{4EE3FBCA-7552-44D8-A858-8DE84444B8A7}" type="sibTrans" cxnId="{4D8B8C33-5B2A-4F20-A09E-8EB7A47EAB5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9D3BABD0-DB08-42E3-895F-A03E6D422270}">
      <dgm:prSet phldrT="[Tekst]"/>
      <dgm:spPr/>
      <dgm:t>
        <a:bodyPr/>
        <a:lstStyle/>
        <a:p>
          <a:r>
            <a:rPr lang="nl-BE" dirty="0" smtClean="0"/>
            <a:t>Dreamweaver</a:t>
          </a:r>
          <a:endParaRPr lang="nl-BE" dirty="0"/>
        </a:p>
      </dgm:t>
    </dgm:pt>
    <dgm:pt modelId="{DFCA6073-8BCB-4307-9FCD-96F447B00EDB}" type="parTrans" cxnId="{D4EF1075-960B-45AF-9E11-4C73ED577F5D}">
      <dgm:prSet/>
      <dgm:spPr/>
      <dgm:t>
        <a:bodyPr/>
        <a:lstStyle/>
        <a:p>
          <a:endParaRPr lang="nl-BE"/>
        </a:p>
      </dgm:t>
    </dgm:pt>
    <dgm:pt modelId="{8C450F8B-062F-44FD-96EF-DCEA1E3D8E8B}" type="sibTrans" cxnId="{D4EF1075-960B-45AF-9E11-4C73ED577F5D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20E57B3C-7137-4867-B831-998FCD8D43AF}">
      <dgm:prSet phldrT="[Tekst]"/>
      <dgm:spPr/>
      <dgm:t>
        <a:bodyPr/>
        <a:lstStyle/>
        <a:p>
          <a:r>
            <a:rPr lang="nl-BE" dirty="0" smtClean="0"/>
            <a:t>Photoshop</a:t>
          </a:r>
          <a:endParaRPr lang="nl-BE" dirty="0"/>
        </a:p>
      </dgm:t>
    </dgm:pt>
    <dgm:pt modelId="{D660E391-EBED-41B8-B875-57D1CD1216D9}" type="parTrans" cxnId="{073E6228-104F-40A5-8FD8-90FA629988AB}">
      <dgm:prSet/>
      <dgm:spPr/>
      <dgm:t>
        <a:bodyPr/>
        <a:lstStyle/>
        <a:p>
          <a:endParaRPr lang="nl-BE"/>
        </a:p>
      </dgm:t>
    </dgm:pt>
    <dgm:pt modelId="{FC1E05BA-FDE2-4133-B798-37EB3C98545F}" type="sibTrans" cxnId="{073E6228-104F-40A5-8FD8-90FA629988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BE"/>
        </a:p>
      </dgm:t>
    </dgm:pt>
    <dgm:pt modelId="{E7C00946-6CA9-4985-80B8-8C877842420C}" type="pres">
      <dgm:prSet presAssocID="{34F89D88-6080-4E04-9136-8768811757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BE"/>
        </a:p>
      </dgm:t>
    </dgm:pt>
    <dgm:pt modelId="{F9D20ED8-6927-4331-8D03-A3E98B236C94}" type="pres">
      <dgm:prSet presAssocID="{34F89D88-6080-4E04-9136-8768811757B8}" presName="Name1" presStyleCnt="0"/>
      <dgm:spPr/>
      <dgm:t>
        <a:bodyPr/>
        <a:lstStyle/>
        <a:p>
          <a:endParaRPr lang="nl-BE"/>
        </a:p>
      </dgm:t>
    </dgm:pt>
    <dgm:pt modelId="{819A61C0-3D01-4586-847D-516FAEE95AA8}" type="pres">
      <dgm:prSet presAssocID="{8C2C7259-AE97-494D-9177-9C1AC6777DE3}" presName="picture_1" presStyleCnt="0"/>
      <dgm:spPr/>
      <dgm:t>
        <a:bodyPr/>
        <a:lstStyle/>
        <a:p>
          <a:endParaRPr lang="nl-BE"/>
        </a:p>
      </dgm:t>
    </dgm:pt>
    <dgm:pt modelId="{C9125E76-87FE-44D9-9658-3F05143BA5A2}" type="pres">
      <dgm:prSet presAssocID="{8C2C7259-AE97-494D-9177-9C1AC6777DE3}" presName="pictureRepeatNode" presStyleLbl="alignImgPlace1" presStyleIdx="0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A66E6C08-385C-44DE-A094-B0C0D0765873}" type="pres">
      <dgm:prSet presAssocID="{5F85C92F-53A9-4C79-B1F5-1ACADD968B9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F12DD3F-8679-4125-B15B-F8A1F9A11B53}" type="pres">
      <dgm:prSet presAssocID="{4EE3FBCA-7552-44D8-A858-8DE84444B8A7}" presName="picture_2" presStyleCnt="0"/>
      <dgm:spPr/>
      <dgm:t>
        <a:bodyPr/>
        <a:lstStyle/>
        <a:p>
          <a:endParaRPr lang="nl-BE"/>
        </a:p>
      </dgm:t>
    </dgm:pt>
    <dgm:pt modelId="{E9B8674B-C493-419D-B7AA-C19575B00F58}" type="pres">
      <dgm:prSet presAssocID="{4EE3FBCA-7552-44D8-A858-8DE84444B8A7}" presName="pictureRepeatNode" presStyleLbl="alignImgPlace1" presStyleIdx="1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646DCA6D-5276-46C3-ABE5-A2ED3AC7459A}" type="pres">
      <dgm:prSet presAssocID="{92DA99CD-37A3-49DB-AE15-503B8AB1294C}" presName="line_2" presStyleLbl="parChTrans1D1" presStyleIdx="0" presStyleCnt="3"/>
      <dgm:spPr/>
      <dgm:t>
        <a:bodyPr/>
        <a:lstStyle/>
        <a:p>
          <a:endParaRPr lang="nl-BE"/>
        </a:p>
      </dgm:t>
    </dgm:pt>
    <dgm:pt modelId="{EC584C4B-09F7-46D2-A8C9-CEA09D190113}" type="pres">
      <dgm:prSet presAssocID="{92DA99CD-37A3-49DB-AE15-503B8AB1294C}" presName="textparent_2" presStyleLbl="node1" presStyleIdx="0" presStyleCnt="0"/>
      <dgm:spPr/>
      <dgm:t>
        <a:bodyPr/>
        <a:lstStyle/>
        <a:p>
          <a:endParaRPr lang="nl-BE"/>
        </a:p>
      </dgm:t>
    </dgm:pt>
    <dgm:pt modelId="{8E62FAA8-FC28-4573-9D09-14A2528F95EE}" type="pres">
      <dgm:prSet presAssocID="{92DA99CD-37A3-49DB-AE15-503B8AB1294C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421C57CF-6E96-4D2C-A87B-0D31B7ACCDD5}" type="pres">
      <dgm:prSet presAssocID="{8C450F8B-062F-44FD-96EF-DCEA1E3D8E8B}" presName="picture_3" presStyleCnt="0"/>
      <dgm:spPr/>
      <dgm:t>
        <a:bodyPr/>
        <a:lstStyle/>
        <a:p>
          <a:endParaRPr lang="nl-BE"/>
        </a:p>
      </dgm:t>
    </dgm:pt>
    <dgm:pt modelId="{E29630F2-4CD4-4E5A-8C8E-70E3A45C4FE0}" type="pres">
      <dgm:prSet presAssocID="{8C450F8B-062F-44FD-96EF-DCEA1E3D8E8B}" presName="pictureRepeatNode" presStyleLbl="alignImgPlace1" presStyleIdx="2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8A34CE9F-83D8-4C57-B84D-6FCF06A859D9}" type="pres">
      <dgm:prSet presAssocID="{9D3BABD0-DB08-42E3-895F-A03E6D422270}" presName="line_3" presStyleLbl="parChTrans1D1" presStyleIdx="1" presStyleCnt="3"/>
      <dgm:spPr/>
      <dgm:t>
        <a:bodyPr/>
        <a:lstStyle/>
        <a:p>
          <a:endParaRPr lang="nl-BE"/>
        </a:p>
      </dgm:t>
    </dgm:pt>
    <dgm:pt modelId="{88117472-698B-459A-BC40-B369274C0695}" type="pres">
      <dgm:prSet presAssocID="{9D3BABD0-DB08-42E3-895F-A03E6D422270}" presName="textparent_3" presStyleLbl="node1" presStyleIdx="0" presStyleCnt="0"/>
      <dgm:spPr/>
      <dgm:t>
        <a:bodyPr/>
        <a:lstStyle/>
        <a:p>
          <a:endParaRPr lang="nl-BE"/>
        </a:p>
      </dgm:t>
    </dgm:pt>
    <dgm:pt modelId="{F06443F1-722F-4C7C-8CF6-18E3F431DF39}" type="pres">
      <dgm:prSet presAssocID="{9D3BABD0-DB08-42E3-895F-A03E6D422270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3E40BBB0-33D2-4B01-A1FA-B72F38259567}" type="pres">
      <dgm:prSet presAssocID="{FC1E05BA-FDE2-4133-B798-37EB3C98545F}" presName="picture_4" presStyleCnt="0"/>
      <dgm:spPr/>
      <dgm:t>
        <a:bodyPr/>
        <a:lstStyle/>
        <a:p>
          <a:endParaRPr lang="nl-BE"/>
        </a:p>
      </dgm:t>
    </dgm:pt>
    <dgm:pt modelId="{EE8968B9-2C8D-419B-90E7-B62C38499FF3}" type="pres">
      <dgm:prSet presAssocID="{FC1E05BA-FDE2-4133-B798-37EB3C98545F}" presName="pictureRepeatNode" presStyleLbl="alignImgPlace1" presStyleIdx="3" presStyleCnt="4"/>
      <dgm:spPr>
        <a:prstGeom prst="rect">
          <a:avLst/>
        </a:prstGeom>
      </dgm:spPr>
      <dgm:t>
        <a:bodyPr/>
        <a:lstStyle/>
        <a:p>
          <a:endParaRPr lang="nl-BE"/>
        </a:p>
      </dgm:t>
    </dgm:pt>
    <dgm:pt modelId="{C1163A3A-A8F0-45B8-94ED-5A5C66092E6B}" type="pres">
      <dgm:prSet presAssocID="{20E57B3C-7137-4867-B831-998FCD8D43AF}" presName="line_4" presStyleLbl="parChTrans1D1" presStyleIdx="2" presStyleCnt="3"/>
      <dgm:spPr/>
      <dgm:t>
        <a:bodyPr/>
        <a:lstStyle/>
        <a:p>
          <a:endParaRPr lang="nl-BE"/>
        </a:p>
      </dgm:t>
    </dgm:pt>
    <dgm:pt modelId="{60441C7B-8B6E-4E9B-8E3F-1C0F56737312}" type="pres">
      <dgm:prSet presAssocID="{20E57B3C-7137-4867-B831-998FCD8D43AF}" presName="textparent_4" presStyleLbl="node1" presStyleIdx="0" presStyleCnt="0"/>
      <dgm:spPr/>
      <dgm:t>
        <a:bodyPr/>
        <a:lstStyle/>
        <a:p>
          <a:endParaRPr lang="nl-BE"/>
        </a:p>
      </dgm:t>
    </dgm:pt>
    <dgm:pt modelId="{7FA010A4-D6B3-4537-8E19-98264D4CE09C}" type="pres">
      <dgm:prSet presAssocID="{20E57B3C-7137-4867-B831-998FCD8D43AF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D3A96C45-EE59-4668-B7C3-C3E76A03430E}" type="presOf" srcId="{8C2C7259-AE97-494D-9177-9C1AC6777DE3}" destId="{C9125E76-87FE-44D9-9658-3F05143BA5A2}" srcOrd="0" destOrd="0" presId="urn:microsoft.com/office/officeart/2008/layout/CircularPictureCallout"/>
    <dgm:cxn modelId="{4D8B8C33-5B2A-4F20-A09E-8EB7A47EAB53}" srcId="{34F89D88-6080-4E04-9136-8768811757B8}" destId="{92DA99CD-37A3-49DB-AE15-503B8AB1294C}" srcOrd="1" destOrd="0" parTransId="{EF396222-4EC0-4FD8-B2B5-77B2A2E91711}" sibTransId="{4EE3FBCA-7552-44D8-A858-8DE84444B8A7}"/>
    <dgm:cxn modelId="{E745577E-1612-494A-ABEB-6A18CC13B4C7}" type="presOf" srcId="{92DA99CD-37A3-49DB-AE15-503B8AB1294C}" destId="{8E62FAA8-FC28-4573-9D09-14A2528F95EE}" srcOrd="0" destOrd="0" presId="urn:microsoft.com/office/officeart/2008/layout/CircularPictureCallout"/>
    <dgm:cxn modelId="{8504FCBE-9ED2-4043-A910-30FF7D852A39}" type="presOf" srcId="{34F89D88-6080-4E04-9136-8768811757B8}" destId="{E7C00946-6CA9-4985-80B8-8C877842420C}" srcOrd="0" destOrd="0" presId="urn:microsoft.com/office/officeart/2008/layout/CircularPictureCallout"/>
    <dgm:cxn modelId="{97C67A4D-0678-4E0D-B02B-C21B75BEA407}" type="presOf" srcId="{4EE3FBCA-7552-44D8-A858-8DE84444B8A7}" destId="{E9B8674B-C493-419D-B7AA-C19575B00F58}" srcOrd="0" destOrd="0" presId="urn:microsoft.com/office/officeart/2008/layout/CircularPictureCallout"/>
    <dgm:cxn modelId="{15BB54FC-FCB0-4A55-BEA7-9BF642E14BC7}" type="presOf" srcId="{20E57B3C-7137-4867-B831-998FCD8D43AF}" destId="{7FA010A4-D6B3-4537-8E19-98264D4CE09C}" srcOrd="0" destOrd="0" presId="urn:microsoft.com/office/officeart/2008/layout/CircularPictureCallout"/>
    <dgm:cxn modelId="{BD19E27F-8E63-4CC1-BCA5-34C4D1C9AAA6}" srcId="{34F89D88-6080-4E04-9136-8768811757B8}" destId="{5F85C92F-53A9-4C79-B1F5-1ACADD968B91}" srcOrd="0" destOrd="0" parTransId="{53B42B9E-AF84-45A8-93E6-EBB195AF467A}" sibTransId="{8C2C7259-AE97-494D-9177-9C1AC6777DE3}"/>
    <dgm:cxn modelId="{C76533F2-7033-4BD5-B925-FB2FC9FEEDB4}" type="presOf" srcId="{5F85C92F-53A9-4C79-B1F5-1ACADD968B91}" destId="{A66E6C08-385C-44DE-A094-B0C0D0765873}" srcOrd="0" destOrd="0" presId="urn:microsoft.com/office/officeart/2008/layout/CircularPictureCallout"/>
    <dgm:cxn modelId="{D4EF1075-960B-45AF-9E11-4C73ED577F5D}" srcId="{34F89D88-6080-4E04-9136-8768811757B8}" destId="{9D3BABD0-DB08-42E3-895F-A03E6D422270}" srcOrd="2" destOrd="0" parTransId="{DFCA6073-8BCB-4307-9FCD-96F447B00EDB}" sibTransId="{8C450F8B-062F-44FD-96EF-DCEA1E3D8E8B}"/>
    <dgm:cxn modelId="{073E6228-104F-40A5-8FD8-90FA629988AB}" srcId="{34F89D88-6080-4E04-9136-8768811757B8}" destId="{20E57B3C-7137-4867-B831-998FCD8D43AF}" srcOrd="3" destOrd="0" parTransId="{D660E391-EBED-41B8-B875-57D1CD1216D9}" sibTransId="{FC1E05BA-FDE2-4133-B798-37EB3C98545F}"/>
    <dgm:cxn modelId="{C6B0D004-6A49-45C0-93A9-B3526E14EE88}" type="presOf" srcId="{9D3BABD0-DB08-42E3-895F-A03E6D422270}" destId="{F06443F1-722F-4C7C-8CF6-18E3F431DF39}" srcOrd="0" destOrd="0" presId="urn:microsoft.com/office/officeart/2008/layout/CircularPictureCallout"/>
    <dgm:cxn modelId="{E1C00A13-9E13-461E-9FCC-FE3A64E3005D}" type="presOf" srcId="{8C450F8B-062F-44FD-96EF-DCEA1E3D8E8B}" destId="{E29630F2-4CD4-4E5A-8C8E-70E3A45C4FE0}" srcOrd="0" destOrd="0" presId="urn:microsoft.com/office/officeart/2008/layout/CircularPictureCallout"/>
    <dgm:cxn modelId="{1AEF1F57-B39B-4E93-B26A-E864C59CF565}" type="presOf" srcId="{FC1E05BA-FDE2-4133-B798-37EB3C98545F}" destId="{EE8968B9-2C8D-419B-90E7-B62C38499FF3}" srcOrd="0" destOrd="0" presId="urn:microsoft.com/office/officeart/2008/layout/CircularPictureCallout"/>
    <dgm:cxn modelId="{9C0572D4-6E09-4BE8-96EC-6C4D1D620549}" type="presParOf" srcId="{E7C00946-6CA9-4985-80B8-8C877842420C}" destId="{F9D20ED8-6927-4331-8D03-A3E98B236C94}" srcOrd="0" destOrd="0" presId="urn:microsoft.com/office/officeart/2008/layout/CircularPictureCallout"/>
    <dgm:cxn modelId="{C4B5A31A-5FBD-4567-BE92-0BD8543A6CDD}" type="presParOf" srcId="{F9D20ED8-6927-4331-8D03-A3E98B236C94}" destId="{819A61C0-3D01-4586-847D-516FAEE95AA8}" srcOrd="0" destOrd="0" presId="urn:microsoft.com/office/officeart/2008/layout/CircularPictureCallout"/>
    <dgm:cxn modelId="{9113693E-EA46-48D0-BFC2-C8941B2CA7B1}" type="presParOf" srcId="{819A61C0-3D01-4586-847D-516FAEE95AA8}" destId="{C9125E76-87FE-44D9-9658-3F05143BA5A2}" srcOrd="0" destOrd="0" presId="urn:microsoft.com/office/officeart/2008/layout/CircularPictureCallout"/>
    <dgm:cxn modelId="{A8973054-FDA2-40B8-8C9F-2325A5F28F05}" type="presParOf" srcId="{F9D20ED8-6927-4331-8D03-A3E98B236C94}" destId="{A66E6C08-385C-44DE-A094-B0C0D0765873}" srcOrd="1" destOrd="0" presId="urn:microsoft.com/office/officeart/2008/layout/CircularPictureCallout"/>
    <dgm:cxn modelId="{A9DDDBCF-78A0-454E-AB0B-D640AB671286}" type="presParOf" srcId="{F9D20ED8-6927-4331-8D03-A3E98B236C94}" destId="{4F12DD3F-8679-4125-B15B-F8A1F9A11B53}" srcOrd="2" destOrd="0" presId="urn:microsoft.com/office/officeart/2008/layout/CircularPictureCallout"/>
    <dgm:cxn modelId="{1D81FB33-5645-47C4-ACA9-5B668598EDCA}" type="presParOf" srcId="{4F12DD3F-8679-4125-B15B-F8A1F9A11B53}" destId="{E9B8674B-C493-419D-B7AA-C19575B00F58}" srcOrd="0" destOrd="0" presId="urn:microsoft.com/office/officeart/2008/layout/CircularPictureCallout"/>
    <dgm:cxn modelId="{E7B58E44-5028-43F4-9D66-F58C4B80CEDF}" type="presParOf" srcId="{F9D20ED8-6927-4331-8D03-A3E98B236C94}" destId="{646DCA6D-5276-46C3-ABE5-A2ED3AC7459A}" srcOrd="3" destOrd="0" presId="urn:microsoft.com/office/officeart/2008/layout/CircularPictureCallout"/>
    <dgm:cxn modelId="{EC99F0E1-B627-44E0-A4C2-4DC0D732F87C}" type="presParOf" srcId="{F9D20ED8-6927-4331-8D03-A3E98B236C94}" destId="{EC584C4B-09F7-46D2-A8C9-CEA09D190113}" srcOrd="4" destOrd="0" presId="urn:microsoft.com/office/officeart/2008/layout/CircularPictureCallout"/>
    <dgm:cxn modelId="{DE23CC53-45CE-47FE-B808-4A99472FFBCA}" type="presParOf" srcId="{EC584C4B-09F7-46D2-A8C9-CEA09D190113}" destId="{8E62FAA8-FC28-4573-9D09-14A2528F95EE}" srcOrd="0" destOrd="0" presId="urn:microsoft.com/office/officeart/2008/layout/CircularPictureCallout"/>
    <dgm:cxn modelId="{1D60CA4C-CFB4-4784-8300-0DFECEB93500}" type="presParOf" srcId="{F9D20ED8-6927-4331-8D03-A3E98B236C94}" destId="{421C57CF-6E96-4D2C-A87B-0D31B7ACCDD5}" srcOrd="5" destOrd="0" presId="urn:microsoft.com/office/officeart/2008/layout/CircularPictureCallout"/>
    <dgm:cxn modelId="{3F8668FB-3C32-4224-B268-EBA97FAB69CE}" type="presParOf" srcId="{421C57CF-6E96-4D2C-A87B-0D31B7ACCDD5}" destId="{E29630F2-4CD4-4E5A-8C8E-70E3A45C4FE0}" srcOrd="0" destOrd="0" presId="urn:microsoft.com/office/officeart/2008/layout/CircularPictureCallout"/>
    <dgm:cxn modelId="{73CBE00B-FB6A-43A6-9B01-1DBC84806CF1}" type="presParOf" srcId="{F9D20ED8-6927-4331-8D03-A3E98B236C94}" destId="{8A34CE9F-83D8-4C57-B84D-6FCF06A859D9}" srcOrd="6" destOrd="0" presId="urn:microsoft.com/office/officeart/2008/layout/CircularPictureCallout"/>
    <dgm:cxn modelId="{A65FED40-FFD1-45AB-859F-BE63FD9E2834}" type="presParOf" srcId="{F9D20ED8-6927-4331-8D03-A3E98B236C94}" destId="{88117472-698B-459A-BC40-B369274C0695}" srcOrd="7" destOrd="0" presId="urn:microsoft.com/office/officeart/2008/layout/CircularPictureCallout"/>
    <dgm:cxn modelId="{89C47A1F-AB0F-4DB0-B358-AC875698E5DA}" type="presParOf" srcId="{88117472-698B-459A-BC40-B369274C0695}" destId="{F06443F1-722F-4C7C-8CF6-18E3F431DF39}" srcOrd="0" destOrd="0" presId="urn:microsoft.com/office/officeart/2008/layout/CircularPictureCallout"/>
    <dgm:cxn modelId="{187F2DD5-F8C3-451E-ACD3-0B88FD6D9F54}" type="presParOf" srcId="{F9D20ED8-6927-4331-8D03-A3E98B236C94}" destId="{3E40BBB0-33D2-4B01-A1FA-B72F38259567}" srcOrd="8" destOrd="0" presId="urn:microsoft.com/office/officeart/2008/layout/CircularPictureCallout"/>
    <dgm:cxn modelId="{A15CEFFC-4B12-4C9E-858F-56C6F41279D7}" type="presParOf" srcId="{3E40BBB0-33D2-4B01-A1FA-B72F38259567}" destId="{EE8968B9-2C8D-419B-90E7-B62C38499FF3}" srcOrd="0" destOrd="0" presId="urn:microsoft.com/office/officeart/2008/layout/CircularPictureCallout"/>
    <dgm:cxn modelId="{B15B64B5-F904-460E-B9C8-86AFC7962738}" type="presParOf" srcId="{F9D20ED8-6927-4331-8D03-A3E98B236C94}" destId="{C1163A3A-A8F0-45B8-94ED-5A5C66092E6B}" srcOrd="9" destOrd="0" presId="urn:microsoft.com/office/officeart/2008/layout/CircularPictureCallout"/>
    <dgm:cxn modelId="{19637EF8-8C2F-4F28-8183-5E4FB9505967}" type="presParOf" srcId="{F9D20ED8-6927-4331-8D03-A3E98B236C94}" destId="{60441C7B-8B6E-4E9B-8E3F-1C0F56737312}" srcOrd="10" destOrd="0" presId="urn:microsoft.com/office/officeart/2008/layout/CircularPictureCallout"/>
    <dgm:cxn modelId="{D19D2B94-899D-4893-AD4C-491570B2AB7D}" type="presParOf" srcId="{60441C7B-8B6E-4E9B-8E3F-1C0F56737312}" destId="{7FA010A4-D6B3-4537-8E19-98264D4CE09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6101B-DFFD-46D1-9011-598D787E8307}">
      <dsp:nvSpPr>
        <dsp:cNvPr id="0" name=""/>
        <dsp:cNvSpPr/>
      </dsp:nvSpPr>
      <dsp:spPr>
        <a:xfrm>
          <a:off x="1943373" y="3639854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63A3A-A8F0-45B8-94ED-5A5C66092E6B}">
      <dsp:nvSpPr>
        <dsp:cNvPr id="0" name=""/>
        <dsp:cNvSpPr/>
      </dsp:nvSpPr>
      <dsp:spPr>
        <a:xfrm>
          <a:off x="1943373" y="2695507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373" y="1552964"/>
          <a:ext cx="318668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373" y="608617"/>
          <a:ext cx="382790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273" y="181135"/>
          <a:ext cx="3886200" cy="38862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2592300" y="335702"/>
          <a:ext cx="2487168" cy="1683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600" b="1" kern="1200" dirty="0" smtClean="0">
              <a:solidFill>
                <a:schemeClr val="tx1"/>
              </a:solidFill>
            </a:rPr>
            <a:t>Office 2010</a:t>
          </a:r>
          <a:endParaRPr lang="nl-BE" sz="3600" b="1" kern="1200" dirty="0">
            <a:solidFill>
              <a:schemeClr val="tx1"/>
            </a:solidFill>
          </a:endParaRPr>
        </a:p>
      </dsp:txBody>
      <dsp:txXfrm>
        <a:off x="2592300" y="335702"/>
        <a:ext cx="2487168" cy="168354"/>
      </dsp:txXfrm>
    </dsp:sp>
    <dsp:sp modelId="{E9B8674B-C493-419D-B7AA-C19575B00F58}">
      <dsp:nvSpPr>
        <dsp:cNvPr id="0" name=""/>
        <dsp:cNvSpPr/>
      </dsp:nvSpPr>
      <dsp:spPr>
        <a:xfrm>
          <a:off x="5343798" y="181135"/>
          <a:ext cx="854964" cy="8549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198762" y="181135"/>
          <a:ext cx="777118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Excel</a:t>
          </a:r>
          <a:endParaRPr lang="nl-BE" sz="2200" kern="1200" dirty="0"/>
        </a:p>
      </dsp:txBody>
      <dsp:txXfrm>
        <a:off x="6198762" y="181135"/>
        <a:ext cx="777118" cy="854964"/>
      </dsp:txXfrm>
    </dsp:sp>
    <dsp:sp modelId="{E29630F2-4CD4-4E5A-8C8E-70E3A45C4FE0}">
      <dsp:nvSpPr>
        <dsp:cNvPr id="0" name=""/>
        <dsp:cNvSpPr/>
      </dsp:nvSpPr>
      <dsp:spPr>
        <a:xfrm>
          <a:off x="4702575" y="1125482"/>
          <a:ext cx="854964" cy="8549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557539" y="1125482"/>
          <a:ext cx="844519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Word</a:t>
          </a:r>
          <a:endParaRPr lang="nl-BE" sz="2200" kern="1200" dirty="0"/>
        </a:p>
      </dsp:txBody>
      <dsp:txXfrm>
        <a:off x="5557539" y="1125482"/>
        <a:ext cx="844519" cy="854964"/>
      </dsp:txXfrm>
    </dsp:sp>
    <dsp:sp modelId="{EE8968B9-2C8D-419B-90E7-B62C38499FF3}">
      <dsp:nvSpPr>
        <dsp:cNvPr id="0" name=""/>
        <dsp:cNvSpPr/>
      </dsp:nvSpPr>
      <dsp:spPr>
        <a:xfrm>
          <a:off x="4702575" y="2268025"/>
          <a:ext cx="854964" cy="8549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5557539" y="2268025"/>
          <a:ext cx="969121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Access</a:t>
          </a:r>
          <a:endParaRPr lang="nl-BE" sz="2200" kern="1200" dirty="0"/>
        </a:p>
      </dsp:txBody>
      <dsp:txXfrm>
        <a:off x="5557539" y="2268025"/>
        <a:ext cx="969121" cy="854964"/>
      </dsp:txXfrm>
    </dsp:sp>
    <dsp:sp modelId="{279B729E-FD2F-4C7F-BC3E-44825B498FA9}">
      <dsp:nvSpPr>
        <dsp:cNvPr id="0" name=""/>
        <dsp:cNvSpPr/>
      </dsp:nvSpPr>
      <dsp:spPr>
        <a:xfrm>
          <a:off x="5343798" y="3212372"/>
          <a:ext cx="854964" cy="85496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D5DE-A6B2-4432-AEC8-AA3806103493}">
      <dsp:nvSpPr>
        <dsp:cNvPr id="0" name=""/>
        <dsp:cNvSpPr/>
      </dsp:nvSpPr>
      <dsp:spPr>
        <a:xfrm>
          <a:off x="6198762" y="3212372"/>
          <a:ext cx="1573364" cy="854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0" rIns="8382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200" kern="1200" dirty="0" smtClean="0"/>
            <a:t>PowerPoint</a:t>
          </a:r>
          <a:endParaRPr lang="nl-BE" sz="2200" kern="1200" dirty="0"/>
        </a:p>
      </dsp:txBody>
      <dsp:txXfrm>
        <a:off x="6198762" y="3212372"/>
        <a:ext cx="1573364" cy="854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63A3A-A8F0-45B8-94ED-5A5C66092E6B}">
      <dsp:nvSpPr>
        <dsp:cNvPr id="0" name=""/>
        <dsp:cNvSpPr/>
      </dsp:nvSpPr>
      <dsp:spPr>
        <a:xfrm>
          <a:off x="1943100" y="348440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4CE9F-83D8-4C57-B84D-6FCF06A859D9}">
      <dsp:nvSpPr>
        <dsp:cNvPr id="0" name=""/>
        <dsp:cNvSpPr/>
      </dsp:nvSpPr>
      <dsp:spPr>
        <a:xfrm>
          <a:off x="1943100" y="2124236"/>
          <a:ext cx="3342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DCA6D-5276-46C3-ABE5-A2ED3AC7459A}">
      <dsp:nvSpPr>
        <dsp:cNvPr id="0" name=""/>
        <dsp:cNvSpPr/>
      </dsp:nvSpPr>
      <dsp:spPr>
        <a:xfrm>
          <a:off x="1943100" y="764066"/>
          <a:ext cx="390174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25E76-87FE-44D9-9658-3F05143BA5A2}">
      <dsp:nvSpPr>
        <dsp:cNvPr id="0" name=""/>
        <dsp:cNvSpPr/>
      </dsp:nvSpPr>
      <dsp:spPr>
        <a:xfrm>
          <a:off x="0" y="181136"/>
          <a:ext cx="3886200" cy="38862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E6C08-385C-44DE-A094-B0C0D0765873}">
      <dsp:nvSpPr>
        <dsp:cNvPr id="0" name=""/>
        <dsp:cNvSpPr/>
      </dsp:nvSpPr>
      <dsp:spPr>
        <a:xfrm>
          <a:off x="699516" y="2244708"/>
          <a:ext cx="2487168" cy="12824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6500" kern="1200" dirty="0" smtClean="0"/>
            <a:t>Adobe</a:t>
          </a:r>
          <a:endParaRPr lang="nl-BE" sz="6500" kern="1200" dirty="0"/>
        </a:p>
      </dsp:txBody>
      <dsp:txXfrm>
        <a:off x="699516" y="2244708"/>
        <a:ext cx="2487168" cy="1282446"/>
      </dsp:txXfrm>
    </dsp:sp>
    <dsp:sp modelId="{E9B8674B-C493-419D-B7AA-C19575B00F58}">
      <dsp:nvSpPr>
        <dsp:cNvPr id="0" name=""/>
        <dsp:cNvSpPr/>
      </dsp:nvSpPr>
      <dsp:spPr>
        <a:xfrm>
          <a:off x="5261914" y="181136"/>
          <a:ext cx="1165860" cy="1165860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2FAA8-FC28-4573-9D09-14A2528F95EE}">
      <dsp:nvSpPr>
        <dsp:cNvPr id="0" name=""/>
        <dsp:cNvSpPr/>
      </dsp:nvSpPr>
      <dsp:spPr>
        <a:xfrm>
          <a:off x="6427774" y="181136"/>
          <a:ext cx="739543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Flash</a:t>
          </a:r>
          <a:endParaRPr lang="nl-BE" sz="2100" kern="1200" dirty="0"/>
        </a:p>
      </dsp:txBody>
      <dsp:txXfrm>
        <a:off x="6427774" y="181136"/>
        <a:ext cx="739543" cy="1165860"/>
      </dsp:txXfrm>
    </dsp:sp>
    <dsp:sp modelId="{E29630F2-4CD4-4E5A-8C8E-70E3A45C4FE0}">
      <dsp:nvSpPr>
        <dsp:cNvPr id="0" name=""/>
        <dsp:cNvSpPr/>
      </dsp:nvSpPr>
      <dsp:spPr>
        <a:xfrm>
          <a:off x="4702301" y="1541306"/>
          <a:ext cx="1165860" cy="1165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443F1-722F-4C7C-8CF6-18E3F431DF39}">
      <dsp:nvSpPr>
        <dsp:cNvPr id="0" name=""/>
        <dsp:cNvSpPr/>
      </dsp:nvSpPr>
      <dsp:spPr>
        <a:xfrm>
          <a:off x="5868162" y="1541306"/>
          <a:ext cx="1690011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Dreamweaver</a:t>
          </a:r>
          <a:endParaRPr lang="nl-BE" sz="2100" kern="1200" dirty="0"/>
        </a:p>
      </dsp:txBody>
      <dsp:txXfrm>
        <a:off x="5868162" y="1541306"/>
        <a:ext cx="1690011" cy="1165860"/>
      </dsp:txXfrm>
    </dsp:sp>
    <dsp:sp modelId="{EE8968B9-2C8D-419B-90E7-B62C38499FF3}">
      <dsp:nvSpPr>
        <dsp:cNvPr id="0" name=""/>
        <dsp:cNvSpPr/>
      </dsp:nvSpPr>
      <dsp:spPr>
        <a:xfrm>
          <a:off x="5261914" y="2901476"/>
          <a:ext cx="1165860" cy="116586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10A4-D6B3-4537-8E19-98264D4CE09C}">
      <dsp:nvSpPr>
        <dsp:cNvPr id="0" name=""/>
        <dsp:cNvSpPr/>
      </dsp:nvSpPr>
      <dsp:spPr>
        <a:xfrm>
          <a:off x="6427774" y="2901476"/>
          <a:ext cx="1344625" cy="116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0" rIns="800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100" kern="1200" dirty="0" smtClean="0"/>
            <a:t>Photoshop</a:t>
          </a:r>
          <a:endParaRPr lang="nl-BE" sz="2100" kern="1200" dirty="0"/>
        </a:p>
      </dsp:txBody>
      <dsp:txXfrm>
        <a:off x="6427774" y="2901476"/>
        <a:ext cx="1344625" cy="1165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FB7D-90AD-4691-B4A8-B6F0525402EB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CB72-9445-4AC7-9A56-FB79E68C135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0106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7F340-4069-49E0-B233-D573E5EFA4E4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1AA13-8759-4721-AD30-DAD083D0AA72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564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AA13-8759-4721-AD30-DAD083D0AA72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0409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8417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758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05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552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08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197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1596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037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185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72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19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6DA0C-833C-4018-813F-118910097809}" type="datetimeFigureOut">
              <a:rPr lang="nl-BE" smtClean="0"/>
              <a:t>11/02/2011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04302-B082-4A90-911E-019C515C2D9D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303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 txBox="1">
            <a:spLocks/>
          </p:cNvSpPr>
          <p:nvPr/>
        </p:nvSpPr>
        <p:spPr>
          <a:xfrm>
            <a:off x="443720" y="5679620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B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Tientallen gratis cursussen, enkel en alleen bij </a:t>
            </a:r>
            <a:r>
              <a:rPr lang="nl-BE" sz="4000" b="1" dirty="0" smtClean="0"/>
              <a:t>www.</a:t>
            </a:r>
            <a:r>
              <a:rPr lang="nl-BE" sz="4000" b="1" dirty="0" smtClean="0">
                <a:solidFill>
                  <a:srgbClr val="FF0000"/>
                </a:solidFill>
              </a:rPr>
              <a:t>G</a:t>
            </a:r>
            <a:r>
              <a:rPr lang="nl-BE" sz="4000" b="1" dirty="0" smtClean="0"/>
              <a:t>ratis</a:t>
            </a:r>
            <a:r>
              <a:rPr lang="nl-BE" sz="4000" b="1" dirty="0" smtClean="0">
                <a:solidFill>
                  <a:srgbClr val="FF0000"/>
                </a:solidFill>
              </a:rPr>
              <a:t>C</a:t>
            </a:r>
            <a:r>
              <a:rPr lang="nl-BE" sz="4000" b="1" dirty="0" smtClean="0"/>
              <a:t>ursus.be</a:t>
            </a:r>
            <a:endParaRPr lang="nl-BE" sz="40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66" y="136686"/>
            <a:ext cx="3676683" cy="252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kstvak 29"/>
          <p:cNvSpPr txBox="1"/>
          <p:nvPr/>
        </p:nvSpPr>
        <p:spPr>
          <a:xfrm>
            <a:off x="329907" y="1714743"/>
            <a:ext cx="15279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FROM</a:t>
            </a: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zero</a:t>
            </a:r>
            <a:endParaRPr lang="nl-BE" sz="5400" dirty="0">
              <a:ln w="1270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652120" y="2218799"/>
            <a:ext cx="1497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2800" spc="3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TO</a:t>
            </a:r>
            <a:endParaRPr lang="nl-BE" sz="2800" dirty="0" smtClean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  <a:p>
            <a:pPr algn="ctr"/>
            <a:r>
              <a:rPr lang="nl-BE" sz="5400" spc="3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adaBoom BB" pitchFamily="34" charset="0"/>
              </a:rPr>
              <a:t>hero</a:t>
            </a:r>
            <a:endParaRPr lang="nl-BE" sz="5400" spc="300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adaBoom BB" pitchFamily="34" charset="0"/>
            </a:endParaRPr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1" y="2516857"/>
            <a:ext cx="4791075" cy="3000375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587" y="2516855"/>
            <a:ext cx="47339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0" grpId="0" uiExpand="1" build="p" advAuto="500"/>
      <p:bldP spid="31" grpId="0" uiExpand="1" build="p" advAuto="5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Flash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461" cy="162546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Flash?</a:t>
            </a:r>
          </a:p>
          <a:p>
            <a:r>
              <a:rPr lang="nl-BE" dirty="0"/>
              <a:t>Bestandstypes</a:t>
            </a:r>
          </a:p>
          <a:p>
            <a:r>
              <a:rPr lang="nl-BE" dirty="0"/>
              <a:t>Het welkomstscherm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De tijdlijn</a:t>
            </a:r>
          </a:p>
          <a:p>
            <a:r>
              <a:rPr lang="nl-BE" dirty="0"/>
              <a:t>Tekenen in Flash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Lijnen </a:t>
            </a:r>
            <a:r>
              <a:rPr lang="nl-BE" dirty="0" smtClean="0"/>
              <a:t>tekenen</a:t>
            </a:r>
          </a:p>
          <a:p>
            <a:r>
              <a:rPr lang="nl-BE" dirty="0" smtClean="0"/>
              <a:t>Object </a:t>
            </a:r>
            <a:r>
              <a:rPr lang="nl-BE" dirty="0"/>
              <a:t>tekenen</a:t>
            </a:r>
          </a:p>
          <a:p>
            <a:r>
              <a:rPr lang="nl-BE" dirty="0"/>
              <a:t>Vorm verplaatsen</a:t>
            </a:r>
          </a:p>
          <a:p>
            <a:r>
              <a:rPr lang="nl-BE" dirty="0"/>
              <a:t>Vorm bewerken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88743"/>
              </p:ext>
            </p:extLst>
          </p:nvPr>
        </p:nvGraphicFramePr>
        <p:xfrm>
          <a:off x="223148" y="1196752"/>
          <a:ext cx="8675897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hthoek 7"/>
          <p:cNvSpPr/>
          <p:nvPr/>
        </p:nvSpPr>
        <p:spPr>
          <a:xfrm>
            <a:off x="1314246" y="0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96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82233" y="245861"/>
            <a:ext cx="8557727" cy="1200329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7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7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1352718" y="4869160"/>
            <a:ext cx="6416758" cy="1323439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/>
            </a:prstTxWarp>
            <a:spAutoFit/>
          </a:bodyPr>
          <a:lstStyle/>
          <a:p>
            <a:r>
              <a:rPr lang="nl-BE" sz="800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What else?</a:t>
            </a:r>
            <a:endParaRPr lang="nl-BE" sz="800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531" y="1628800"/>
            <a:ext cx="3406130" cy="357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8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conveyor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50905"/>
              </p:ext>
            </p:extLst>
          </p:nvPr>
        </p:nvGraphicFramePr>
        <p:xfrm>
          <a:off x="674897" y="1484784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14246" y="0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71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graphicEl>
                                              <a:dgm id="{C806101B-DFFD-46D1-9011-598D787E8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BA0FD5DE-A6B2-4432-AEC8-AA38061034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graphicEl>
                                              <a:dgm id="{279B729E-FD2F-4C7F-BC3E-44825B498F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33872"/>
            <a:ext cx="8229600" cy="1143000"/>
          </a:xfrm>
        </p:spPr>
        <p:txBody>
          <a:bodyPr/>
          <a:lstStyle/>
          <a:p>
            <a:r>
              <a:rPr lang="nl-BE" dirty="0" smtClean="0"/>
              <a:t>Cursus PowerPoint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116632"/>
            <a:ext cx="1900211" cy="18002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7" name="Tekstvak 26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PowerPoint?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Het Lint </a:t>
            </a:r>
            <a:r>
              <a:rPr lang="nl-BE" dirty="0" smtClean="0"/>
              <a:t>aanpassen</a:t>
            </a:r>
          </a:p>
          <a:p>
            <a:r>
              <a:rPr lang="nl-BE" dirty="0"/>
              <a:t>"Backstage" weergave</a:t>
            </a:r>
          </a:p>
          <a:p>
            <a:r>
              <a:rPr lang="nl-BE" dirty="0" smtClean="0"/>
              <a:t>Sjablonen</a:t>
            </a:r>
            <a:endParaRPr lang="nl-BE" dirty="0"/>
          </a:p>
        </p:txBody>
      </p:sp>
      <p:sp>
        <p:nvSpPr>
          <p:cNvPr id="28" name="Tekstvak 27"/>
          <p:cNvSpPr txBox="1"/>
          <p:nvPr/>
        </p:nvSpPr>
        <p:spPr>
          <a:xfrm>
            <a:off x="4920550" y="2804656"/>
            <a:ext cx="3114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Opslaan </a:t>
            </a:r>
            <a:endParaRPr lang="nl-BE" dirty="0"/>
          </a:p>
          <a:p>
            <a:r>
              <a:rPr lang="nl-BE" dirty="0"/>
              <a:t>Opslaan als PDF</a:t>
            </a:r>
          </a:p>
          <a:p>
            <a:r>
              <a:rPr lang="nl-BE" dirty="0"/>
              <a:t>Aanduiding vakken</a:t>
            </a:r>
          </a:p>
          <a:p>
            <a:r>
              <a:rPr lang="nl-BE" dirty="0"/>
              <a:t>Dia-indelingen</a:t>
            </a:r>
          </a:p>
          <a:p>
            <a:endParaRPr lang="nl-BE" dirty="0"/>
          </a:p>
        </p:txBody>
      </p:sp>
      <p:sp>
        <p:nvSpPr>
          <p:cNvPr id="9" name="Rechthoek 8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04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240"/>
            <a:ext cx="1864592" cy="1864592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217" y="166165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Excel</a:t>
            </a:r>
            <a:endParaRPr lang="nl-BE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84984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Wat is Excel?</a:t>
            </a:r>
          </a:p>
          <a:p>
            <a:r>
              <a:rPr lang="nl-BE" dirty="0"/>
              <a:t>De gebruikersinterface </a:t>
            </a:r>
          </a:p>
          <a:p>
            <a:r>
              <a:rPr lang="nl-BE" dirty="0"/>
              <a:t>De knop "Bestand"</a:t>
            </a:r>
          </a:p>
          <a:p>
            <a:r>
              <a:rPr lang="nl-BE" dirty="0"/>
              <a:t>De "Backstage" weergave </a:t>
            </a:r>
          </a:p>
          <a:p>
            <a:r>
              <a:rPr lang="nl-BE" dirty="0"/>
              <a:t>Opties in Excel</a:t>
            </a:r>
          </a:p>
          <a:p>
            <a:r>
              <a:rPr lang="nl-BE" dirty="0"/>
              <a:t>Het Lint 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920550" y="2804656"/>
            <a:ext cx="3114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 smtClean="0"/>
              <a:t>Nieuwe werkmap</a:t>
            </a:r>
            <a:endParaRPr lang="nl-BE" dirty="0"/>
          </a:p>
          <a:p>
            <a:r>
              <a:rPr lang="nl-BE" dirty="0"/>
              <a:t>Werkbladen</a:t>
            </a:r>
          </a:p>
          <a:p>
            <a:r>
              <a:rPr lang="nl-BE" dirty="0"/>
              <a:t>Gegevens intypen</a:t>
            </a:r>
          </a:p>
          <a:p>
            <a:r>
              <a:rPr lang="nl-BE" dirty="0"/>
              <a:t>Gegevens wijzigen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673699" y="302022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13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0" y="44624"/>
            <a:ext cx="1656184" cy="1682335"/>
          </a:xfr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Word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Tekstvak 10"/>
          <p:cNvSpPr txBox="1"/>
          <p:nvPr/>
        </p:nvSpPr>
        <p:spPr>
          <a:xfrm>
            <a:off x="1460970" y="3154973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programma Word</a:t>
            </a:r>
          </a:p>
          <a:p>
            <a:r>
              <a:rPr lang="nl-BE" dirty="0"/>
              <a:t>De werkomgeving </a:t>
            </a:r>
          </a:p>
          <a:p>
            <a:r>
              <a:rPr lang="nl-BE" dirty="0"/>
              <a:t>De titelbalk</a:t>
            </a:r>
          </a:p>
          <a:p>
            <a:r>
              <a:rPr lang="nl-BE" dirty="0" smtClean="0"/>
              <a:t>"</a:t>
            </a:r>
            <a:r>
              <a:rPr lang="nl-BE" dirty="0"/>
              <a:t>Snelle toegang" </a:t>
            </a:r>
          </a:p>
          <a:p>
            <a:r>
              <a:rPr lang="nl-BE" dirty="0"/>
              <a:t>Het lint </a:t>
            </a:r>
          </a:p>
          <a:p>
            <a:r>
              <a:rPr lang="nl-BE" dirty="0"/>
              <a:t>"Backstage" weergave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</a:t>
            </a:r>
            <a:r>
              <a:rPr lang="nl-BE" dirty="0" smtClean="0"/>
              <a:t>liniaal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scrollbalken</a:t>
            </a:r>
            <a:endParaRPr lang="nl-BE" dirty="0"/>
          </a:p>
          <a:p>
            <a:r>
              <a:rPr lang="nl-BE" dirty="0"/>
              <a:t>De </a:t>
            </a:r>
            <a:r>
              <a:rPr lang="nl-BE" dirty="0" smtClean="0"/>
              <a:t>weergaveknoppen</a:t>
            </a:r>
            <a:endParaRPr lang="nl-BE" dirty="0"/>
          </a:p>
          <a:p>
            <a:r>
              <a:rPr lang="nl-BE" dirty="0"/>
              <a:t>De zoomschuifregelaar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57200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Access</a:t>
            </a:r>
            <a:endParaRPr lang="nl-BE" dirty="0"/>
          </a:p>
        </p:txBody>
      </p:sp>
      <p:sp>
        <p:nvSpPr>
          <p:cNvPr id="2" name="Tekstvak 1"/>
          <p:cNvSpPr txBox="1"/>
          <p:nvPr/>
        </p:nvSpPr>
        <p:spPr>
          <a:xfrm>
            <a:off x="899592" y="278092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624"/>
            <a:ext cx="1809750" cy="176212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0" name="Tekstvak 9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Openen van Access </a:t>
            </a:r>
          </a:p>
          <a:p>
            <a:r>
              <a:rPr lang="nl-BE" dirty="0"/>
              <a:t>Werken met objecten</a:t>
            </a:r>
          </a:p>
          <a:p>
            <a:r>
              <a:rPr lang="nl-BE" dirty="0"/>
              <a:t>Het lint</a:t>
            </a:r>
          </a:p>
          <a:p>
            <a:r>
              <a:rPr lang="nl-BE" dirty="0"/>
              <a:t>Relationele database</a:t>
            </a:r>
          </a:p>
          <a:p>
            <a:r>
              <a:rPr lang="nl-BE" dirty="0"/>
              <a:t>Bepaal je velden</a:t>
            </a:r>
          </a:p>
          <a:p>
            <a:r>
              <a:rPr lang="nl-BE" dirty="0" smtClean="0"/>
              <a:t> </a:t>
            </a:r>
            <a:r>
              <a:rPr lang="nl-BE" dirty="0"/>
              <a:t>Primaire sleutels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</a:t>
            </a:r>
          </a:p>
          <a:p>
            <a:r>
              <a:rPr lang="nl-BE" dirty="0"/>
              <a:t>Records filteren</a:t>
            </a:r>
          </a:p>
          <a:p>
            <a:r>
              <a:rPr lang="nl-BE" dirty="0"/>
              <a:t>Velden toevoegen</a:t>
            </a:r>
          </a:p>
          <a:p>
            <a:r>
              <a:rPr lang="nl-BE" dirty="0"/>
              <a:t>Veldeigenschappen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inhoud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700002"/>
              </p:ext>
            </p:extLst>
          </p:nvPr>
        </p:nvGraphicFramePr>
        <p:xfrm>
          <a:off x="755576" y="1311797"/>
          <a:ext cx="7772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5650"/>
            <a:ext cx="1881599" cy="240923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graphicEl>
                                              <a:dgm id="{A66E6C08-385C-44DE-A094-B0C0D0765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C9125E76-87FE-44D9-9658-3F05143BA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646DCA6D-5276-46C3-ABE5-A2ED3AC745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8E62FAA8-FC28-4573-9D09-14A2528F9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E9B8674B-C493-419D-B7AA-C19575B00F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8A34CE9F-83D8-4C57-B84D-6FCF06A85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F06443F1-722F-4C7C-8CF6-18E3F431DF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E29630F2-4CD4-4E5A-8C8E-70E3A45C4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C1163A3A-A8F0-45B8-94ED-5A5C66092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graphicEl>
                                              <a:dgm id="{7FA010A4-D6B3-4537-8E19-98264D4CE0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graphicEl>
                                              <a:dgm id="{EE8968B9-2C8D-419B-90E7-B62C38499F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25397" cy="16253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kstvak 8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De werkomgeving</a:t>
            </a:r>
          </a:p>
          <a:p>
            <a:r>
              <a:rPr lang="nl-BE" dirty="0"/>
              <a:t>De Gereedschapset</a:t>
            </a:r>
          </a:p>
          <a:p>
            <a:r>
              <a:rPr lang="nl-BE" dirty="0"/>
              <a:t>De Optiebalk</a:t>
            </a:r>
          </a:p>
          <a:p>
            <a:r>
              <a:rPr lang="nl-BE" dirty="0"/>
              <a:t>Het Afbeeldingvenster</a:t>
            </a:r>
          </a:p>
          <a:p>
            <a:r>
              <a:rPr lang="nl-BE" dirty="0"/>
              <a:t>Hulplijnen en linialen</a:t>
            </a:r>
          </a:p>
          <a:p>
            <a:r>
              <a:rPr lang="nl-BE" dirty="0"/>
              <a:t>Deelvensters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835620" y="2804656"/>
            <a:ext cx="3120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Algemeen</a:t>
            </a:r>
          </a:p>
          <a:p>
            <a:r>
              <a:rPr lang="nl-BE" dirty="0"/>
              <a:t>Interface</a:t>
            </a:r>
          </a:p>
          <a:p>
            <a:r>
              <a:rPr lang="nl-BE" dirty="0"/>
              <a:t>Bestandsbeheer</a:t>
            </a:r>
          </a:p>
          <a:p>
            <a:r>
              <a:rPr lang="nl-BE" dirty="0"/>
              <a:t>Prestaties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217" y="113387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Photoshop</a:t>
            </a:r>
            <a:endParaRPr lang="nl-BE" dirty="0"/>
          </a:p>
        </p:txBody>
      </p:sp>
      <p:sp>
        <p:nvSpPr>
          <p:cNvPr id="12" name="Rechthoek 11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71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57200" y="9807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smtClean="0"/>
              <a:t>Cursus Dreamweaver 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06288"/>
            <a:ext cx="1234480" cy="12344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9" b="8216"/>
          <a:stretch/>
        </p:blipFill>
        <p:spPr>
          <a:xfrm>
            <a:off x="10017" y="2276872"/>
            <a:ext cx="9144000" cy="431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321" flipH="1">
            <a:off x="5884485" y="3994724"/>
            <a:ext cx="1186865" cy="15108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kstvak 7"/>
          <p:cNvSpPr txBox="1"/>
          <p:nvPr/>
        </p:nvSpPr>
        <p:spPr>
          <a:xfrm>
            <a:off x="1460970" y="3209578"/>
            <a:ext cx="34608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Het welkomstscherm</a:t>
            </a:r>
          </a:p>
          <a:p>
            <a:r>
              <a:rPr lang="nl-BE" dirty="0"/>
              <a:t>Site definiëren</a:t>
            </a:r>
          </a:p>
          <a:p>
            <a:r>
              <a:rPr lang="nl-BE" dirty="0"/>
              <a:t>De werkomgeving</a:t>
            </a:r>
          </a:p>
          <a:p>
            <a:r>
              <a:rPr lang="nl-BE" dirty="0"/>
              <a:t>Invoegwerkbalk</a:t>
            </a:r>
          </a:p>
          <a:p>
            <a:r>
              <a:rPr lang="nl-BE" dirty="0"/>
              <a:t>Tekst invoegen</a:t>
            </a:r>
          </a:p>
          <a:p>
            <a:r>
              <a:rPr lang="nl-BE" dirty="0"/>
              <a:t>Lettertypes instellen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88024" y="2804656"/>
            <a:ext cx="2837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BE"/>
            </a:defPPr>
            <a:lvl1pPr marL="342900" indent="-342900">
              <a:buFont typeface="Arial" pitchFamily="34" charset="0"/>
              <a:buChar char="•"/>
              <a:defRPr sz="2000">
                <a:latin typeface="Bradley Hand ITC" pitchFamily="66" charset="0"/>
              </a:defRPr>
            </a:lvl1pPr>
          </a:lstStyle>
          <a:p>
            <a:r>
              <a:rPr lang="nl-BE" dirty="0"/>
              <a:t>Spelling controleren </a:t>
            </a:r>
          </a:p>
          <a:p>
            <a:r>
              <a:rPr lang="nl-BE" dirty="0"/>
              <a:t>Speciale lettertekens </a:t>
            </a:r>
          </a:p>
          <a:p>
            <a:r>
              <a:rPr lang="nl-BE" dirty="0"/>
              <a:t>Datum toevoegen</a:t>
            </a:r>
          </a:p>
          <a:p>
            <a:r>
              <a:rPr lang="nl-BE" dirty="0"/>
              <a:t>Flash-tekst</a:t>
            </a:r>
          </a:p>
        </p:txBody>
      </p:sp>
      <p:sp>
        <p:nvSpPr>
          <p:cNvPr id="10" name="Rechthoek 9"/>
          <p:cNvSpPr/>
          <p:nvPr/>
        </p:nvSpPr>
        <p:spPr>
          <a:xfrm>
            <a:off x="1573154" y="57398"/>
            <a:ext cx="6493702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www.GratisCursus.be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3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1847</TotalTime>
  <Words>207</Words>
  <Application>Microsoft Office PowerPoint</Application>
  <PresentationFormat>Diavoorstelling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PowerPoint-presentatie</vt:lpstr>
      <vt:lpstr>PowerPoint-presentatie</vt:lpstr>
      <vt:lpstr>Cursus PowerPoint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www.GratisCursus.be</dc:title>
  <dc:creator>peter</dc:creator>
  <cp:lastModifiedBy>peter</cp:lastModifiedBy>
  <cp:revision>147</cp:revision>
  <dcterms:created xsi:type="dcterms:W3CDTF">2011-01-31T06:44:44Z</dcterms:created>
  <dcterms:modified xsi:type="dcterms:W3CDTF">2011-02-11T08:59:35Z</dcterms:modified>
</cp:coreProperties>
</file>